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7F8E-8BE2-4CBA-9021-4167FA8BF26A}" type="datetimeFigureOut">
              <a:rPr lang="es-CO" smtClean="0"/>
              <a:t>08/09/2014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0ACA-BCE6-4570-A719-5C5D3062D25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7F8E-8BE2-4CBA-9021-4167FA8BF26A}" type="datetimeFigureOut">
              <a:rPr lang="es-CO" smtClean="0"/>
              <a:t>08/09/2014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0ACA-BCE6-4570-A719-5C5D3062D25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7F8E-8BE2-4CBA-9021-4167FA8BF26A}" type="datetimeFigureOut">
              <a:rPr lang="es-CO" smtClean="0"/>
              <a:t>08/09/2014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0ACA-BCE6-4570-A719-5C5D3062D25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7F8E-8BE2-4CBA-9021-4167FA8BF26A}" type="datetimeFigureOut">
              <a:rPr lang="es-CO" smtClean="0"/>
              <a:t>08/09/2014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0ACA-BCE6-4570-A719-5C5D3062D25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7F8E-8BE2-4CBA-9021-4167FA8BF26A}" type="datetimeFigureOut">
              <a:rPr lang="es-CO" smtClean="0"/>
              <a:t>08/09/2014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0ACA-BCE6-4570-A719-5C5D3062D25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7F8E-8BE2-4CBA-9021-4167FA8BF26A}" type="datetimeFigureOut">
              <a:rPr lang="es-CO" smtClean="0"/>
              <a:t>08/09/2014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0ACA-BCE6-4570-A719-5C5D3062D25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7F8E-8BE2-4CBA-9021-4167FA8BF26A}" type="datetimeFigureOut">
              <a:rPr lang="es-CO" smtClean="0"/>
              <a:t>08/09/2014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0ACA-BCE6-4570-A719-5C5D3062D25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7F8E-8BE2-4CBA-9021-4167FA8BF26A}" type="datetimeFigureOut">
              <a:rPr lang="es-CO" smtClean="0"/>
              <a:t>08/09/2014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0ACA-BCE6-4570-A719-5C5D3062D25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7F8E-8BE2-4CBA-9021-4167FA8BF26A}" type="datetimeFigureOut">
              <a:rPr lang="es-CO" smtClean="0"/>
              <a:t>08/09/2014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0ACA-BCE6-4570-A719-5C5D3062D25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7F8E-8BE2-4CBA-9021-4167FA8BF26A}" type="datetimeFigureOut">
              <a:rPr lang="es-CO" smtClean="0"/>
              <a:t>08/09/2014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0ACA-BCE6-4570-A719-5C5D3062D25F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7F8E-8BE2-4CBA-9021-4167FA8BF26A}" type="datetimeFigureOut">
              <a:rPr lang="es-CO" smtClean="0"/>
              <a:t>08/09/2014</a:t>
            </a:fld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8C0ACA-BCE6-4570-A719-5C5D3062D25F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E8C0ACA-BCE6-4570-A719-5C5D3062D25F}" type="slidenum">
              <a:rPr lang="es-CO" smtClean="0"/>
              <a:t>‹Nº›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BE57F8E-8BE2-4CBA-9021-4167FA8BF26A}" type="datetimeFigureOut">
              <a:rPr lang="es-CO" smtClean="0"/>
              <a:t>08/09/2014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04864"/>
            <a:ext cx="7543800" cy="1729879"/>
          </a:xfrm>
        </p:spPr>
        <p:txBody>
          <a:bodyPr/>
          <a:lstStyle/>
          <a:p>
            <a:pPr algn="r"/>
            <a:r>
              <a:rPr lang="es-CO" sz="9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Las  Vocales</a:t>
            </a:r>
            <a:endParaRPr lang="es-CO" sz="9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7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5400" dirty="0" smtClean="0"/>
              <a:t>U </a:t>
            </a:r>
            <a:r>
              <a:rPr lang="es-CO" sz="5400" dirty="0" err="1" smtClean="0"/>
              <a:t>u</a:t>
            </a:r>
            <a:r>
              <a:rPr lang="es-CO" sz="5400" dirty="0" smtClean="0"/>
              <a:t>                    </a:t>
            </a:r>
            <a:r>
              <a:rPr lang="es-CO" sz="5400" dirty="0" err="1" smtClean="0">
                <a:latin typeface="CommercialScript BT" panose="03030803040807090C04" pitchFamily="66" charset="0"/>
              </a:rPr>
              <a:t>U</a:t>
            </a:r>
            <a:r>
              <a:rPr lang="es-CO" sz="5400" dirty="0" smtClean="0">
                <a:latin typeface="CommercialScript BT" panose="03030803040807090C04" pitchFamily="66" charset="0"/>
              </a:rPr>
              <a:t> </a:t>
            </a:r>
            <a:r>
              <a:rPr lang="es-CO" sz="5400" dirty="0" err="1" smtClean="0">
                <a:latin typeface="CommercialScript BT" panose="03030803040807090C04" pitchFamily="66" charset="0"/>
              </a:rPr>
              <a:t>u</a:t>
            </a:r>
            <a:endParaRPr lang="es-CO" sz="5400" dirty="0">
              <a:latin typeface="CommercialScript BT" panose="03030803040807090C04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12775"/>
            <a:ext cx="7620000" cy="4800600"/>
          </a:xfrm>
        </p:spPr>
        <p:txBody>
          <a:bodyPr/>
          <a:lstStyle/>
          <a:p>
            <a:pPr marL="114300" indent="0">
              <a:buNone/>
            </a:pPr>
            <a:endParaRPr lang="es-CO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114300" indent="0">
              <a:buNone/>
            </a:pPr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</a:t>
            </a:r>
            <a:r>
              <a:rPr lang="es-CO" sz="5400" dirty="0" smtClean="0">
                <a:latin typeface="Comic Sans MS" panose="030F0702030302020204" pitchFamily="66" charset="0"/>
              </a:rPr>
              <a:t>nicornio</a:t>
            </a:r>
          </a:p>
          <a:p>
            <a:pPr marL="114300" indent="0">
              <a:buNone/>
            </a:pPr>
            <a:endParaRPr lang="es-CO" sz="5400" dirty="0" smtClean="0">
              <a:latin typeface="Comic Sans MS" panose="030F0702030302020204" pitchFamily="66" charset="0"/>
            </a:endParaRPr>
          </a:p>
          <a:p>
            <a:pPr marL="114300" indent="0">
              <a:buNone/>
            </a:pPr>
            <a:endParaRPr lang="es-CO" sz="5400" dirty="0" smtClean="0">
              <a:latin typeface="Comic Sans MS" panose="030F0702030302020204" pitchFamily="66" charset="0"/>
            </a:endParaRPr>
          </a:p>
          <a:p>
            <a:pPr marL="114300" indent="0">
              <a:buNone/>
            </a:pPr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</a:t>
            </a:r>
            <a:r>
              <a:rPr lang="es-CO" sz="5400" dirty="0" smtClean="0">
                <a:latin typeface="Comic Sans MS" panose="030F0702030302020204" pitchFamily="66" charset="0"/>
              </a:rPr>
              <a:t>ñas</a:t>
            </a:r>
            <a:endParaRPr lang="es-CO" sz="5400" dirty="0">
              <a:latin typeface="Comic Sans MS" panose="030F0702030302020204" pitchFamily="66" charset="0"/>
            </a:endParaRPr>
          </a:p>
        </p:txBody>
      </p:sp>
      <p:pic>
        <p:nvPicPr>
          <p:cNvPr id="10242" name="Picture 2" descr="C:\Users\Usuario\AppData\Local\Microsoft\Windows\Temporary Internet Files\Content.IE5\4NP2008W\MC90008851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513" y="1590745"/>
            <a:ext cx="2031092" cy="1766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Usuario\AppData\Local\Microsoft\Windows\Temporary Internet Files\Content.IE5\OBKF2M7Q\MC90042969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763" y="3933056"/>
            <a:ext cx="1959992" cy="1937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797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3200" dirty="0" smtClean="0">
                <a:latin typeface="Comic Sans MS" panose="030F0702030302020204" pitchFamily="66" charset="0"/>
              </a:rPr>
              <a:t>Completemos palabras con la vocal  u:</a:t>
            </a:r>
            <a:endParaRPr lang="es-CO" sz="3200" dirty="0">
              <a:latin typeface="Comic Sans MS" panose="030F0702030302020204" pitchFamily="66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32489" y="2098753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5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s-CO" sz="5400" dirty="0" smtClean="0">
                <a:latin typeface="Comic Sans MS" panose="030F0702030302020204" pitchFamily="66" charset="0"/>
              </a:rPr>
              <a:t> n o</a:t>
            </a:r>
            <a:endParaRPr lang="es-CO" sz="5400" dirty="0">
              <a:latin typeface="Comic Sans MS" panose="030F0702030302020204" pitchFamily="66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11815" y="5013176"/>
            <a:ext cx="648072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CuadroTexto"/>
          <p:cNvSpPr txBox="1"/>
          <p:nvPr/>
        </p:nvSpPr>
        <p:spPr>
          <a:xfrm>
            <a:off x="956525" y="699654"/>
            <a:ext cx="10290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600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</a:t>
            </a:r>
            <a:endParaRPr lang="es-CO" sz="9600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1266" name="Picture 2" descr="C:\Users\Usuario\AppData\Local\Microsoft\Windows\Temporary Internet Files\Content.IE5\7TS4815G\MC9004135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51" y="3284984"/>
            <a:ext cx="1104914" cy="1303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159887" y="4839543"/>
            <a:ext cx="2115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5400" dirty="0" smtClean="0">
                <a:latin typeface="Comic Sans MS" panose="030F0702030302020204" pitchFamily="66" charset="0"/>
              </a:rPr>
              <a:t>vas</a:t>
            </a:r>
            <a:endParaRPr lang="es-CO" sz="5400" dirty="0">
              <a:latin typeface="Comic Sans MS" panose="030F0702030302020204" pitchFamily="66" charset="0"/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2048" y="3127375"/>
            <a:ext cx="66992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 descr="C:\Program Files\Microsoft Office\MEDIA\CAGCAT10\j0216724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334710"/>
            <a:ext cx="1215553" cy="1528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4998118" y="2967335"/>
            <a:ext cx="31742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5400" dirty="0" smtClean="0">
                <a:latin typeface="Comic Sans MS" panose="030F0702030302020204" pitchFamily="66" charset="0"/>
              </a:rPr>
              <a:t>rs    la</a:t>
            </a:r>
            <a:endParaRPr lang="es-CO" sz="5400" dirty="0">
              <a:latin typeface="Comic Sans MS" panose="030F0702030302020204" pitchFamily="66" charset="0"/>
            </a:endParaRPr>
          </a:p>
        </p:txBody>
      </p: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452" y="3127375"/>
            <a:ext cx="66992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970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9552" y="1700808"/>
            <a:ext cx="7416824" cy="4608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Comic Sans MS" panose="030F0702030302020204" pitchFamily="66" charset="0"/>
              </a:rPr>
              <a:t>Tu escribe las vocales:</a:t>
            </a:r>
            <a:endParaRPr lang="es-CO" dirty="0">
              <a:latin typeface="Comic Sans MS" panose="030F0702030302020204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CO" sz="5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78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7620000" cy="1143000"/>
          </a:xfrm>
        </p:spPr>
        <p:txBody>
          <a:bodyPr/>
          <a:lstStyle/>
          <a:p>
            <a:r>
              <a:rPr lang="es-CO" sz="8000" dirty="0" smtClean="0">
                <a:latin typeface="Comic Sans MS" panose="030F0702030302020204" pitchFamily="66" charset="0"/>
              </a:rPr>
              <a:t>A   </a:t>
            </a:r>
            <a:r>
              <a:rPr lang="es-CO" sz="8000" dirty="0" err="1" smtClean="0">
                <a:latin typeface="Comic Sans MS" panose="030F0702030302020204" pitchFamily="66" charset="0"/>
              </a:rPr>
              <a:t>a</a:t>
            </a:r>
            <a:r>
              <a:rPr lang="es-CO" sz="8000" dirty="0" smtClean="0">
                <a:latin typeface="Comic Sans MS" panose="030F0702030302020204" pitchFamily="66" charset="0"/>
              </a:rPr>
              <a:t>        </a:t>
            </a:r>
            <a:r>
              <a:rPr lang="es-CO" sz="8000" dirty="0" err="1">
                <a:solidFill>
                  <a:srgbClr val="D2533C"/>
                </a:solidFill>
                <a:latin typeface="CommercialScript BT" panose="03030803040807090C04" pitchFamily="66" charset="0"/>
              </a:rPr>
              <a:t>A</a:t>
            </a:r>
            <a:r>
              <a:rPr lang="es-CO" sz="8000" dirty="0">
                <a:solidFill>
                  <a:srgbClr val="D2533C"/>
                </a:solidFill>
                <a:latin typeface="CommercialScript BT" panose="03030803040807090C04" pitchFamily="66" charset="0"/>
              </a:rPr>
              <a:t>   </a:t>
            </a:r>
            <a:r>
              <a:rPr lang="es-CO" sz="8000" dirty="0" err="1">
                <a:solidFill>
                  <a:srgbClr val="D2533C"/>
                </a:solidFill>
                <a:latin typeface="CommercialScript BT" panose="03030803040807090C04" pitchFamily="66" charset="0"/>
              </a:rPr>
              <a:t>a</a:t>
            </a:r>
            <a:r>
              <a:rPr lang="es-CO" sz="8000" dirty="0">
                <a:solidFill>
                  <a:srgbClr val="D2533C"/>
                </a:solidFill>
                <a:latin typeface="CommercialScript BT" panose="03030803040807090C04" pitchFamily="66" charset="0"/>
              </a:rPr>
              <a:t> </a:t>
            </a:r>
            <a:endParaRPr lang="es-CO" sz="8000" dirty="0">
              <a:latin typeface="CommercialScript BT" panose="03030803040807090C04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s-CO" dirty="0" smtClean="0">
              <a:latin typeface="Comic Sans MS" panose="030F0702030302020204" pitchFamily="66" charset="0"/>
            </a:endParaRPr>
          </a:p>
          <a:p>
            <a:pPr marL="114300" indent="0">
              <a:buNone/>
            </a:pPr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s-CO" sz="5400" dirty="0" smtClean="0">
                <a:latin typeface="Comic Sans MS" panose="030F0702030302020204" pitchFamily="66" charset="0"/>
              </a:rPr>
              <a:t>vión </a:t>
            </a:r>
          </a:p>
          <a:p>
            <a:pPr marL="114300" indent="0">
              <a:buNone/>
            </a:pPr>
            <a:endParaRPr lang="es-CO" sz="5400" dirty="0" smtClean="0">
              <a:latin typeface="Comic Sans MS" panose="030F0702030302020204" pitchFamily="66" charset="0"/>
            </a:endParaRPr>
          </a:p>
          <a:p>
            <a:pPr marL="114300" indent="0">
              <a:buNone/>
            </a:pPr>
            <a:endParaRPr lang="es-CO" sz="5400" dirty="0">
              <a:latin typeface="Comic Sans MS" panose="030F0702030302020204" pitchFamily="66" charset="0"/>
            </a:endParaRPr>
          </a:p>
          <a:p>
            <a:pPr marL="114300" indent="0">
              <a:buNone/>
            </a:pPr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s-CO" sz="5400" dirty="0" smtClean="0">
                <a:latin typeface="Comic Sans MS" panose="030F0702030302020204" pitchFamily="66" charset="0"/>
              </a:rPr>
              <a:t>bej</a:t>
            </a:r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s-CO" sz="5400" dirty="0" smtClean="0">
                <a:latin typeface="Comic Sans MS" panose="030F0702030302020204" pitchFamily="66" charset="0"/>
              </a:rPr>
              <a:t>  </a:t>
            </a:r>
          </a:p>
          <a:p>
            <a:pPr marL="114300" indent="0">
              <a:buNone/>
            </a:pPr>
            <a:endParaRPr lang="es-CO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C:\Users\Usuario\AppData\Local\Microsoft\Windows\Temporary Internet Files\Content.IE5\OBKF2M7Q\MC90038401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844824"/>
            <a:ext cx="2127263" cy="1581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uario\AppData\Local\Microsoft\Windows\Temporary Internet Files\Content.IE5\7TS4815G\MC90008849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615" y="4509120"/>
            <a:ext cx="1830629" cy="155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4 Conector recto"/>
          <p:cNvCxnSpPr/>
          <p:nvPr/>
        </p:nvCxnSpPr>
        <p:spPr>
          <a:xfrm flipH="1">
            <a:off x="0" y="1628800"/>
            <a:ext cx="8460432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513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20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dirty="0" smtClean="0">
                <a:latin typeface="Comic Sans MS" panose="030F0702030302020204" pitchFamily="66" charset="0"/>
              </a:rPr>
              <a:t>Completa las  palabras y cuenta las vocales</a:t>
            </a:r>
            <a:endParaRPr lang="es-CO" sz="2400" dirty="0">
              <a:latin typeface="Comic Sans MS" panose="030F0702030302020204" pitchFamily="66" charset="0"/>
            </a:endParaRPr>
          </a:p>
        </p:txBody>
      </p:sp>
      <p:cxnSp>
        <p:nvCxnSpPr>
          <p:cNvPr id="4" name="3 Conector recto"/>
          <p:cNvCxnSpPr/>
          <p:nvPr/>
        </p:nvCxnSpPr>
        <p:spPr>
          <a:xfrm flipH="1">
            <a:off x="0" y="1628800"/>
            <a:ext cx="8460432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284984"/>
            <a:ext cx="1679727" cy="1184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25697" y="2132112"/>
            <a:ext cx="3240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dirty="0" smtClean="0">
                <a:latin typeface="Comic Sans MS" panose="030F0702030302020204" pitchFamily="66" charset="0"/>
              </a:rPr>
              <a:t>     lmoh    d</a:t>
            </a:r>
            <a:endParaRPr lang="es-CO" sz="4000" dirty="0">
              <a:latin typeface="Comic Sans MS" panose="030F0702030302020204" pitchFamily="66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54308" y="2208963"/>
            <a:ext cx="576064" cy="49385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dirty="0">
              <a:latin typeface="Comic Sans MS" panose="030F0702030302020204" pitchFamily="66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159732" y="2270775"/>
            <a:ext cx="50405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dirty="0">
              <a:latin typeface="Comic Sans MS" panose="030F0702030302020204" pitchFamily="66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095836" y="2270031"/>
            <a:ext cx="50405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dirty="0">
              <a:latin typeface="Comic Sans MS" panose="030F0702030302020204" pitchFamily="66" charset="0"/>
            </a:endParaRPr>
          </a:p>
        </p:txBody>
      </p:sp>
      <p:pic>
        <p:nvPicPr>
          <p:cNvPr id="3075" name="Picture 3" descr="C:\Users\Usuario\AppData\Local\Microsoft\Windows\Temporary Internet Files\Content.IE5\4NP2008W\MC90044141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996952"/>
            <a:ext cx="1816100" cy="163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4759970" y="1988840"/>
            <a:ext cx="2880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>
                <a:latin typeface="Comic Sans MS" panose="030F0702030302020204" pitchFamily="66" charset="0"/>
              </a:rPr>
              <a:t>      </a:t>
            </a:r>
            <a:r>
              <a:rPr lang="es-CO" sz="4000" dirty="0" smtClean="0">
                <a:latin typeface="Comic Sans MS" panose="030F0702030302020204" pitchFamily="66" charset="0"/>
              </a:rPr>
              <a:t>rdill</a:t>
            </a:r>
            <a:endParaRPr lang="es-CO" sz="4000" dirty="0">
              <a:latin typeface="Comic Sans MS" panose="030F0702030302020204" pitchFamily="66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6967" y="2048985"/>
            <a:ext cx="53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7312" y="2048985"/>
            <a:ext cx="53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716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6600" dirty="0" smtClean="0">
                <a:latin typeface="Comic Sans MS" panose="030F0702030302020204" pitchFamily="66" charset="0"/>
              </a:rPr>
              <a:t>E  </a:t>
            </a:r>
            <a:r>
              <a:rPr lang="es-CO" sz="6600" dirty="0" err="1" smtClean="0">
                <a:latin typeface="Comic Sans MS" panose="030F0702030302020204" pitchFamily="66" charset="0"/>
              </a:rPr>
              <a:t>e</a:t>
            </a:r>
            <a:r>
              <a:rPr lang="es-CO" sz="6600" dirty="0" smtClean="0">
                <a:latin typeface="Comic Sans MS" panose="030F0702030302020204" pitchFamily="66" charset="0"/>
              </a:rPr>
              <a:t>            </a:t>
            </a:r>
            <a:r>
              <a:rPr lang="es-CO" sz="6600" dirty="0" smtClean="0">
                <a:latin typeface="CommercialScript BT" panose="03030803040807090C04" pitchFamily="66" charset="0"/>
              </a:rPr>
              <a:t>E  e                </a:t>
            </a:r>
            <a:endParaRPr lang="es-CO" sz="6600" dirty="0">
              <a:latin typeface="CommercialScript BT" panose="03030803040807090C04" pitchFamily="66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s-CO" sz="5400" dirty="0" smtClean="0">
                <a:latin typeface="Comic Sans MS" panose="030F0702030302020204" pitchFamily="66" charset="0"/>
              </a:rPr>
              <a:t>l</a:t>
            </a:r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s-CO" sz="5400" dirty="0" smtClean="0">
                <a:latin typeface="Comic Sans MS" panose="030F0702030302020204" pitchFamily="66" charset="0"/>
              </a:rPr>
              <a:t>fant</a:t>
            </a:r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</a:p>
          <a:p>
            <a:pPr marL="114300" indent="0">
              <a:buNone/>
            </a:pPr>
            <a:endParaRPr lang="es-CO" sz="5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114300" indent="0">
              <a:buNone/>
            </a:pPr>
            <a:endParaRPr lang="es-CO" sz="5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114300" indent="0">
              <a:buNone/>
            </a:pPr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s-CO" sz="5400" dirty="0" smtClean="0">
                <a:latin typeface="Comic Sans MS" panose="030F0702030302020204" pitchFamily="66" charset="0"/>
              </a:rPr>
              <a:t>str</a:t>
            </a:r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s-CO" sz="5400" dirty="0" smtClean="0">
                <a:latin typeface="Comic Sans MS" panose="030F0702030302020204" pitchFamily="66" charset="0"/>
              </a:rPr>
              <a:t>ll</a:t>
            </a:r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es-CO" sz="5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760"/>
            <a:ext cx="8461375" cy="2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951" y="1484784"/>
            <a:ext cx="1587045" cy="187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 descr="C:\Users\Usuario\AppData\Local\Microsoft\Windows\Temporary Internet Files\Content.IE5\7TS4815G\MC90043820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196" y="4168775"/>
            <a:ext cx="1828800" cy="147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49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3600" dirty="0" smtClean="0">
                <a:latin typeface="Comic Sans MS" panose="030F0702030302020204" pitchFamily="66" charset="0"/>
              </a:rPr>
              <a:t>U</a:t>
            </a:r>
            <a:r>
              <a:rPr lang="es-CO" sz="3200" dirty="0" smtClean="0">
                <a:latin typeface="Comic Sans MS" panose="030F0702030302020204" pitchFamily="66" charset="0"/>
              </a:rPr>
              <a:t>ne la imagen con la palabra:</a:t>
            </a:r>
            <a:endParaRPr lang="es-CO" sz="3200" dirty="0">
              <a:latin typeface="Comic Sans MS" panose="030F0702030302020204" pitchFamily="66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1340768"/>
            <a:ext cx="1296144" cy="1429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 descr="C:\Users\Usuario\AppData\Local\Microsoft\Windows\Temporary Internet Files\Content.IE5\7TS4815G\MC90029095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98" y="2951196"/>
            <a:ext cx="1191617" cy="1544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Usuario\AppData\Local\Microsoft\Windows\Temporary Internet Files\Content.IE5\7TS4815G\MC90038358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96" y="4941168"/>
            <a:ext cx="965871" cy="129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148064" y="4869160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s-CO" sz="5400" dirty="0" smtClean="0">
                <a:latin typeface="Comic Sans MS" panose="030F0702030302020204" pitchFamily="66" charset="0"/>
              </a:rPr>
              <a:t>sp</a:t>
            </a:r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s-CO" sz="5400" dirty="0" smtClean="0">
                <a:latin typeface="Comic Sans MS" panose="030F0702030302020204" pitchFamily="66" charset="0"/>
              </a:rPr>
              <a:t>jo</a:t>
            </a:r>
            <a:endParaRPr lang="es-CO" sz="5400" dirty="0">
              <a:latin typeface="Comic Sans MS" panose="030F0702030302020204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004048" y="2951196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54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s-CO" sz="5400" dirty="0" smtClean="0">
                <a:latin typeface="Comic Sans MS" panose="030F0702030302020204" pitchFamily="66" charset="0"/>
              </a:rPr>
              <a:t>nano</a:t>
            </a:r>
            <a:endParaRPr lang="es-CO" sz="5400" dirty="0">
              <a:latin typeface="Comic Sans MS" panose="030F0702030302020204" pitchFamily="66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004048" y="1251185"/>
            <a:ext cx="31858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s-CO" sz="5400" dirty="0" smtClean="0">
                <a:latin typeface="Comic Sans MS" panose="030F0702030302020204" pitchFamily="66" charset="0"/>
              </a:rPr>
              <a:t>scal</a:t>
            </a:r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s-CO" sz="5400" dirty="0" smtClean="0">
                <a:latin typeface="Comic Sans MS" panose="030F0702030302020204" pitchFamily="66" charset="0"/>
              </a:rPr>
              <a:t>ra</a:t>
            </a:r>
            <a:endParaRPr lang="es-CO" sz="5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79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5400" dirty="0" smtClean="0">
                <a:latin typeface="Comic Sans MS" panose="030F0702030302020204" pitchFamily="66" charset="0"/>
              </a:rPr>
              <a:t>I   </a:t>
            </a:r>
            <a:r>
              <a:rPr lang="es-CO" sz="5400" dirty="0" err="1" smtClean="0">
                <a:latin typeface="Comic Sans MS" panose="030F0702030302020204" pitchFamily="66" charset="0"/>
              </a:rPr>
              <a:t>i</a:t>
            </a:r>
            <a:r>
              <a:rPr lang="es-CO" sz="5400" dirty="0" smtClean="0">
                <a:latin typeface="Comic Sans MS" panose="030F0702030302020204" pitchFamily="66" charset="0"/>
              </a:rPr>
              <a:t>               </a:t>
            </a:r>
            <a:r>
              <a:rPr lang="es-CO" sz="5400" dirty="0" smtClean="0">
                <a:latin typeface="CommercialScript BT" panose="03030803040807090C04" pitchFamily="66" charset="0"/>
              </a:rPr>
              <a:t>I   i                               </a:t>
            </a:r>
            <a:endParaRPr lang="es-CO" sz="5400" dirty="0">
              <a:latin typeface="CommercialScript BT" panose="03030803040807090C04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7620000" cy="480060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es-CO" sz="5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114300" indent="0">
              <a:buNone/>
            </a:pPr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s-CO" sz="5400" dirty="0" smtClean="0">
                <a:latin typeface="Comic Sans MS" panose="030F0702030302020204" pitchFamily="66" charset="0"/>
              </a:rPr>
              <a:t>gles</a:t>
            </a:r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s-CO" sz="5400" dirty="0" smtClean="0">
                <a:latin typeface="Comic Sans MS" panose="030F0702030302020204" pitchFamily="66" charset="0"/>
              </a:rPr>
              <a:t>a   </a:t>
            </a:r>
          </a:p>
          <a:p>
            <a:pPr marL="114300" indent="0">
              <a:buNone/>
            </a:pPr>
            <a:endParaRPr lang="es-CO" sz="5400" dirty="0" smtClean="0">
              <a:latin typeface="Comic Sans MS" panose="030F0702030302020204" pitchFamily="66" charset="0"/>
            </a:endParaRPr>
          </a:p>
          <a:p>
            <a:pPr marL="114300" indent="0">
              <a:buNone/>
            </a:pPr>
            <a:endParaRPr lang="es-CO" sz="5400" dirty="0">
              <a:latin typeface="Comic Sans MS" panose="030F0702030302020204" pitchFamily="66" charset="0"/>
            </a:endParaRPr>
          </a:p>
          <a:p>
            <a:pPr marL="114300" indent="0">
              <a:buNone/>
            </a:pPr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s-CO" sz="5400" dirty="0" smtClean="0">
                <a:latin typeface="Comic Sans MS" panose="030F0702030302020204" pitchFamily="66" charset="0"/>
              </a:rPr>
              <a:t>guana</a:t>
            </a:r>
            <a:endParaRPr lang="es-CO" sz="5400" dirty="0">
              <a:latin typeface="Comic Sans MS" panose="030F0702030302020204" pitchFamily="66" charset="0"/>
            </a:endParaRPr>
          </a:p>
        </p:txBody>
      </p:sp>
      <p:pic>
        <p:nvPicPr>
          <p:cNvPr id="6149" name="Picture 5" descr="C:\Users\Usuario\AppData\Local\Microsoft\Windows\Temporary Internet Files\Content.IE5\4NP2008W\MC90041053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592" y="1815029"/>
            <a:ext cx="1568580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Users\Usuario\AppData\Local\Microsoft\Windows\Temporary Internet Files\Content.IE5\X2HNNXW5\MC90043455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316" y="4885944"/>
            <a:ext cx="1882775" cy="68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0768"/>
            <a:ext cx="8461375" cy="2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381" y="4113491"/>
            <a:ext cx="2448271" cy="1457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878" y="4202087"/>
            <a:ext cx="2279650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803525"/>
            <a:ext cx="2832013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475234"/>
            <a:ext cx="2423666" cy="1328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Elipse"/>
          <p:cNvSpPr/>
          <p:nvPr/>
        </p:nvSpPr>
        <p:spPr>
          <a:xfrm>
            <a:off x="518195" y="2774541"/>
            <a:ext cx="2253605" cy="122413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7620000" cy="1143000"/>
          </a:xfrm>
        </p:spPr>
        <p:txBody>
          <a:bodyPr/>
          <a:lstStyle/>
          <a:p>
            <a:r>
              <a:rPr lang="es-CO" sz="1800" dirty="0" smtClean="0">
                <a:latin typeface="Comic Sans MS" panose="030F0702030302020204" pitchFamily="66" charset="0"/>
              </a:rPr>
              <a:t>BUSCA  LA  SIGUIENTE  PALABRA Y MARCALA  CON   UNA  X:</a:t>
            </a:r>
            <a:endParaRPr lang="es-CO" sz="1800" dirty="0">
              <a:latin typeface="Comic Sans MS" panose="030F0702030302020204" pitchFamily="66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771800" y="1641003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s-CO" sz="5400" dirty="0" smtClean="0">
                <a:latin typeface="Comic Sans MS" panose="030F0702030302020204" pitchFamily="66" charset="0"/>
              </a:rPr>
              <a:t> g l u</a:t>
            </a:r>
            <a:endParaRPr lang="es-CO" sz="5400" dirty="0">
              <a:latin typeface="Comic Sans MS" panose="030F0702030302020204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15333" y="2924944"/>
            <a:ext cx="22444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s-CO" sz="5400" dirty="0" smtClean="0">
                <a:latin typeface="Comic Sans MS" panose="030F0702030302020204" pitchFamily="66" charset="0"/>
              </a:rPr>
              <a:t>sla</a:t>
            </a:r>
            <a:endParaRPr lang="es-CO" sz="5400" dirty="0">
              <a:latin typeface="Comic Sans MS" panose="030F0702030302020204" pitchFamily="66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95" y="4113490"/>
            <a:ext cx="2541637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4499992" y="2924944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s-CO" sz="5400" dirty="0" smtClean="0">
                <a:latin typeface="Comic Sans MS" panose="030F0702030302020204" pitchFamily="66" charset="0"/>
              </a:rPr>
              <a:t>magen</a:t>
            </a:r>
            <a:endParaRPr lang="es-CO" sz="5400" dirty="0">
              <a:latin typeface="Comic Sans MS" panose="030F0702030302020204" pitchFamily="66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532992" y="4365104"/>
            <a:ext cx="24152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s-CO" sz="5400" dirty="0" smtClean="0">
                <a:latin typeface="Comic Sans MS" panose="030F0702030302020204" pitchFamily="66" charset="0"/>
              </a:rPr>
              <a:t>mán</a:t>
            </a:r>
            <a:endParaRPr lang="es-CO" sz="5400" dirty="0">
              <a:latin typeface="Comic Sans MS" panose="030F0702030302020204" pitchFamily="66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300191" y="1702200"/>
            <a:ext cx="6480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5400" dirty="0" smtClean="0"/>
              <a:t>X</a:t>
            </a:r>
            <a:endParaRPr lang="es-CO" sz="5400" dirty="0"/>
          </a:p>
        </p:txBody>
      </p:sp>
    </p:spTree>
    <p:extLst>
      <p:ext uri="{BB962C8B-B14F-4D97-AF65-F5344CB8AC3E}">
        <p14:creationId xmlns:p14="http://schemas.microsoft.com/office/powerpoint/2010/main" val="233202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6000" dirty="0" smtClean="0"/>
              <a:t>O </a:t>
            </a:r>
            <a:r>
              <a:rPr lang="es-CO" sz="6000" dirty="0" err="1" smtClean="0"/>
              <a:t>o</a:t>
            </a:r>
            <a:r>
              <a:rPr lang="es-CO" sz="6000" dirty="0" smtClean="0"/>
              <a:t>                   </a:t>
            </a:r>
            <a:r>
              <a:rPr lang="es-CO" sz="6000" dirty="0" smtClean="0">
                <a:latin typeface="CommercialScript BT" panose="03030803040807090C04" pitchFamily="66" charset="0"/>
              </a:rPr>
              <a:t>       </a:t>
            </a:r>
            <a:r>
              <a:rPr lang="es-CO" sz="6000" dirty="0" err="1" smtClean="0">
                <a:latin typeface="CommercialScript BT" panose="03030803040807090C04" pitchFamily="66" charset="0"/>
              </a:rPr>
              <a:t>O</a:t>
            </a:r>
            <a:r>
              <a:rPr lang="es-CO" sz="6000" dirty="0" smtClean="0">
                <a:latin typeface="CommercialScript BT" panose="03030803040807090C04" pitchFamily="66" charset="0"/>
              </a:rPr>
              <a:t>  </a:t>
            </a:r>
            <a:r>
              <a:rPr lang="es-CO" sz="6000" dirty="0" err="1" smtClean="0">
                <a:latin typeface="CommercialScript BT" panose="03030803040807090C04" pitchFamily="66" charset="0"/>
              </a:rPr>
              <a:t>o</a:t>
            </a:r>
            <a:endParaRPr lang="es-CO" sz="6000" dirty="0">
              <a:latin typeface="CommercialScript BT" panose="03030803040807090C04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  <a:p>
            <a:pPr marL="114300" indent="0">
              <a:buNone/>
            </a:pPr>
            <a:r>
              <a:rPr lang="es-CO" sz="5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s-CO" sz="5400" dirty="0" smtClean="0">
                <a:latin typeface="Comic Sans MS" panose="030F0702030302020204" pitchFamily="66" charset="0"/>
              </a:rPr>
              <a:t>s</a:t>
            </a:r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</a:p>
          <a:p>
            <a:pPr marL="114300" indent="0">
              <a:buNone/>
            </a:pPr>
            <a:endParaRPr lang="es-CO" sz="5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114300" indent="0">
              <a:buNone/>
            </a:pPr>
            <a:r>
              <a:rPr lang="es-CO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s-CO" sz="5400" b="1" dirty="0" smtClean="0">
                <a:latin typeface="Comic Sans MS" panose="030F0702030302020204" pitchFamily="66" charset="0"/>
              </a:rPr>
              <a:t>ru</a:t>
            </a:r>
            <a:r>
              <a:rPr lang="es-CO" sz="5400" dirty="0" smtClean="0">
                <a:latin typeface="Comic Sans MS" panose="030F0702030302020204" pitchFamily="66" charset="0"/>
              </a:rPr>
              <a:t>ga</a:t>
            </a:r>
            <a:endParaRPr lang="es-CO" sz="5400" dirty="0">
              <a:latin typeface="Comic Sans MS" panose="030F0702030302020204" pitchFamily="66" charset="0"/>
            </a:endParaRPr>
          </a:p>
        </p:txBody>
      </p:sp>
      <p:pic>
        <p:nvPicPr>
          <p:cNvPr id="8195" name="Picture 3" descr="C:\Users\Usuario\AppData\Local\Microsoft\Windows\Temporary Internet Files\Content.IE5\4NP2008W\MC9003323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39" y="1700808"/>
            <a:ext cx="2438899" cy="2021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Usuario\AppData\Local\Microsoft\Windows\Temporary Internet Files\Content.IE5\4NP2008W\MC90043803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933056"/>
            <a:ext cx="2466074" cy="1830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0" y="1340768"/>
            <a:ext cx="8461375" cy="2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827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3200" dirty="0" smtClean="0">
                <a:latin typeface="Comic Sans MS" panose="030F0702030302020204" pitchFamily="66" charset="0"/>
              </a:rPr>
              <a:t>completa la palabra con la vocal o </a:t>
            </a:r>
            <a:r>
              <a:rPr lang="es-CO" sz="3600" dirty="0" smtClean="0">
                <a:latin typeface="Comic Sans MS" panose="030F0702030302020204" pitchFamily="66" charset="0"/>
              </a:rPr>
              <a:t>:</a:t>
            </a:r>
            <a:endParaRPr lang="es-CO" sz="3600" dirty="0">
              <a:latin typeface="Comic Sans MS" panose="030F0702030302020204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1879" y="1600200"/>
            <a:ext cx="7620000" cy="4800600"/>
          </a:xfrm>
        </p:spPr>
        <p:txBody>
          <a:bodyPr/>
          <a:lstStyle/>
          <a:p>
            <a:pPr marL="114300" indent="0">
              <a:buNone/>
            </a:pPr>
            <a:endParaRPr lang="es-CO" dirty="0"/>
          </a:p>
        </p:txBody>
      </p:sp>
      <p:pic>
        <p:nvPicPr>
          <p:cNvPr id="9218" name="Picture 2" descr="C:\Users\Usuario\AppData\Local\Microsoft\Windows\Temporary Internet Files\Content.IE5\OBKF2M7Q\MC9002152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901877"/>
            <a:ext cx="2875097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763688" y="4869160"/>
            <a:ext cx="5760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5400" dirty="0" smtClean="0">
                <a:latin typeface="Arial Black" panose="020B0A04020102020204" pitchFamily="34" charset="0"/>
              </a:rPr>
              <a:t>C   </a:t>
            </a:r>
            <a:r>
              <a:rPr lang="es-CO" sz="5400" dirty="0" err="1" smtClean="0">
                <a:latin typeface="Arial Black" panose="020B0A04020102020204" pitchFamily="34" charset="0"/>
              </a:rPr>
              <a:t>c</a:t>
            </a:r>
            <a:r>
              <a:rPr lang="es-CO" sz="5400" dirty="0" smtClean="0">
                <a:latin typeface="Arial Black" panose="020B0A04020102020204" pitchFamily="34" charset="0"/>
              </a:rPr>
              <a:t>  drill</a:t>
            </a:r>
            <a:endParaRPr lang="es-CO" sz="5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74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155</TotalTime>
  <Words>104</Words>
  <Application>Microsoft Office PowerPoint</Application>
  <PresentationFormat>Presentación en pantalla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Adyacencia</vt:lpstr>
      <vt:lpstr>Las  Vocales</vt:lpstr>
      <vt:lpstr>A   a        A   a </vt:lpstr>
      <vt:lpstr>Completa las  palabras y cuenta las vocales</vt:lpstr>
      <vt:lpstr>E  e            E  e                </vt:lpstr>
      <vt:lpstr>Une la imagen con la palabra:</vt:lpstr>
      <vt:lpstr>I   i               I   i                               </vt:lpstr>
      <vt:lpstr>BUSCA  LA  SIGUIENTE  PALABRA Y MARCALA  CON   UNA  X:</vt:lpstr>
      <vt:lpstr>O o                          O  o</vt:lpstr>
      <vt:lpstr>completa la palabra con la vocal o :</vt:lpstr>
      <vt:lpstr>U u                    U u</vt:lpstr>
      <vt:lpstr>Completemos palabras con la vocal  u:</vt:lpstr>
      <vt:lpstr>Tu escribe las vocales: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 Vocales</dc:title>
  <dc:creator>Usuario</dc:creator>
  <cp:lastModifiedBy>Usuario</cp:lastModifiedBy>
  <cp:revision>32</cp:revision>
  <dcterms:created xsi:type="dcterms:W3CDTF">2014-09-08T22:57:39Z</dcterms:created>
  <dcterms:modified xsi:type="dcterms:W3CDTF">2014-09-09T01:50:35Z</dcterms:modified>
</cp:coreProperties>
</file>