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  <p:sldId id="265" r:id="rId10"/>
    <p:sldId id="266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00CC"/>
    <a:srgbClr val="66FFFF"/>
    <a:srgbClr val="FF00FF"/>
    <a:srgbClr val="33CCFF"/>
    <a:srgbClr val="FFCC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01" autoAdjust="0"/>
    <p:restoredTop sz="94718" autoAdjust="0"/>
  </p:normalViewPr>
  <p:slideViewPr>
    <p:cSldViewPr>
      <p:cViewPr>
        <p:scale>
          <a:sx n="70" d="100"/>
          <a:sy n="70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F01C0-3183-4639-B041-8C5AB65ABF49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1F08F-0B2D-4A6C-A1FA-98BA29B3E0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co/url?q=http://degeografiayotrascosas.wordpress.com/2008/03/12/los-recursos-naturales/&amp;sa=U&amp;ei=sNCVU7ivIMe-sQTi8YHoCw&amp;ved=0CCwQ9QEwBg&amp;usg=AFQjCNG3l-EbTeqE5PJSJ7QLxhcxSHFCV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google.com.co/url?q=http://www.imagui.com/a/cuidando-el-medio-ambiente-cBXrkkzej&amp;sa=U&amp;ei=WCPFU73AO8vesASfn4KYBw&amp;ved=0CCIQ9QEwBw&amp;usg=AFQjCNHncF8f9C783U8isP8mvci_Um_klQ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hyperlink" Target="http://www.google.com.co/url?q=http://reynaldofp1.bligoo.cl/como-cuidar-el-medio-ambiente-muy-facil-sigue-los-siguientes-consejos&amp;sa=U&amp;ei=WCPFU73AO8vesASfn4KYBw&amp;ved=0CB4Q9QEwBQ&amp;usg=AFQjCNFGM_rOV2D_r_QO3h-ANPaVd3z-kw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0.jpeg"/><Relationship Id="rId2" Type="http://schemas.openxmlformats.org/officeDocument/2006/relationships/hyperlink" Target="http://www.google.com.co/url?q=http://quenergia.com/ahorrar-energia/consejos-cuidar-medio-ambiente/&amp;sa=U&amp;ei=WCPFU73AO8vesASfn4KYBw&amp;ved=0CCoQ9QEwCw&amp;usg=AFQjCNFhYaigz3CukguIsObRDLi9JLRvu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co/url?q=http://www.des-bordes.org/formas-para-cuidar-el-medio-ambiente-2/&amp;sa=U&amp;ei=WCPFU73AO8vesASfn4KYBw&amp;ved=0CBwQ9QEwBA&amp;usg=AFQjCNHY9zdLTZP1Pjg2PCDJGFBuKUlxAg" TargetMode="External"/><Relationship Id="rId5" Type="http://schemas.openxmlformats.org/officeDocument/2006/relationships/image" Target="../media/image29.jpeg"/><Relationship Id="rId4" Type="http://schemas.openxmlformats.org/officeDocument/2006/relationships/hyperlink" Target="http://www.google.com.co/url?q=http://erenovable.com/consejos-divertidos-para-cuidar-el-medio-ambiente/formas-cuidar-medio-ambiente/&amp;sa=U&amp;ei=WCPFU73AO8vesASfn4KYBw&amp;ved=0CDYQ9QEwEQ&amp;usg=AFQjCNGtlRjzy3bKp-3MSEFD5eWuSwULzQ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www.google.com.co/url?q=http://fotoblogx.blogspot.com/2013/01/flores-rojas-imagen-de-dos-hermosas.html&amp;sa=U&amp;ei=Wyy8U-W_HJOPyASrjIDoBw&amp;ved=0CCQQ9QEwCA&amp;usg=AFQjCNHEKxO0VrEyuSlvj63cLT1gnrt9w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www.google.com.co/url?q=http://envialove.blogspot.com/2012/09/cuidado-de-las-flores.html&amp;sa=U&amp;ei=ISfFU_yVM9W-sQSap4CoBg&amp;ved=0CCQQ9QEwCA&amp;usg=AFQjCNG7zhWD_2Zm498wh3AU7Mpb4gFIm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google.com.co/url?q=http://www.evwind.com/temas/noticias-renovables/&amp;sa=U&amp;ei=UN6VU_7XH4XfsAT18oDIBw&amp;ved=0CCYQ9QEwAw&amp;usg=AFQjCNGYfx98OHwNyqZR2gf3IqtwzWovD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co/url?q=http://elespaciohumanizado.wikispaces.com/NATURALEZA+Y+SOCIEDAD&amp;sa=U&amp;ei=Rd-VU5q4LOHhsASrqoBo&amp;ved=0CDgQ9QEwDA&amp;usg=AFQjCNGxQ1xFZmEcsey49L_DXtWxKddvjQ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com.co/url?q=http://www.abcpedia.com/cienciaytecnologia/energia/&amp;sa=U&amp;ei=9d6VU_y3O6rmsATC94DIBg&amp;ved=0CEQQ9QEwEg&amp;usg=AFQjCNFvEq-2ts9hNh5xk5OBPQGd2HQb8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co/url?q=http://amorteca.com/el-aire-que-respiro/&amp;sa=U&amp;ei=W92VU9byHInNsQTIvICIBA&amp;ved=0CDwQ9QEwDg&amp;usg=AFQjCNG89qhVHJh87H2dBW_UFR-6haEd7Q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www.google.com.co/url?q=http://www.deportes.uncu.edu.ar/novedades/index/curso-taller-de-reconocimiento-y-valoracion-de-la-flora-nativa-de-mendoza&amp;sa=U&amp;ei=wNSVU_62MoTRsQSxqICICA&amp;ved=0CEYQ9QEwEw&amp;usg=AFQjCNFn-yd0aqcpny4y8x6Qnr2amPMIf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co/url?q=http://www.selvaverde.com/lang/sp/birdfauna.php&amp;sa=U&amp;ei=89yVU4XABcXJsQSIyIDgAg&amp;ved=0CDoQ9QEwDQ&amp;usg=AFQjCNHaKxQ7G_niEndXLentIlyqXCsLSw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0" Type="http://schemas.openxmlformats.org/officeDocument/2006/relationships/hyperlink" Target="http://www.google.com.co/url?q=http://portalcontaminantex.galeon.com/suelo.html&amp;sa=U&amp;ei=9N2VU-H1IevJsQSz64LADg&amp;ved=0CDAQ9QEwCA&amp;usg=AFQjCNHRtLP50JN7qIS3ZPIAo_-kBLW2LA" TargetMode="External"/><Relationship Id="rId4" Type="http://schemas.openxmlformats.org/officeDocument/2006/relationships/hyperlink" Target="http://www.google.com.co/url?q=http://imagenesdeluniverso.com/foto-de-2-soles/&amp;sa=U&amp;ei=lNyVU6fzNce3sATNsIEI&amp;ved=0CEIQ9QEwEQ&amp;usg=AFQjCNECcaAppQvYmmCb9CcTB84KYjoCMw" TargetMode="Externa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co/url?q=http://www.fondos10.net/fondos-de-pantalla-de-fantasia/paisajes/torres-en-el-aire-wallpapers-629&amp;sa=U&amp;ei=guu7U_iLHo6uyASc5IGABg&amp;ved=0CDgQ9QEwEg&amp;usg=AFQjCNEbc-f5BHHiN-93_ibH-0J3F7Yj_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co/url?q=http://www.cnnexpansion.com/negocios/las-adquisiciones-de-carlos-slim-en-2008-1/gas-natural-mexico&amp;sa=U&amp;ei=ieGVU5WJAYfIsATCx4GoBA&amp;ved=0CDYQ9QEwCw&amp;usg=AFQjCNEecUAIwaDwYqog-vd50O5SSMGcDw" TargetMode="External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www.google.com.co/url?q=http://www.cienciaeingenieria.com/2012/11/cuando-se-acabara-el-petroleo.html&amp;sa=U&amp;ei=euCVU_3pIK2isAT5w4H4Ag&amp;ved=0CCYQ9QEwAw&amp;usg=AFQjCNHP9plmD1EFva4BPUoXxN1OqallM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co/url?q=http://www.ige.org/estudios/curso-identificacion-metales-preciosos/&amp;sa=U&amp;ei=QuGVU4-tI7OhsATW74CoCA&amp;ved=0CD4Q9QEwDw&amp;usg=AFQjCNENDoQfGPyYxnMefTFNWAgsKx18vw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google.com.co/url?q=http://www.eurekakids.es/juguete/eurekakids/los-minerales&amp;sa=U&amp;ei=C-GVU9aVHMXksASdtIHgDw&amp;ved=0CDwQ9QEwDg&amp;usg=AFQjCNHap5HZSczCWQQnl59qR_IRGPyvXw" TargetMode="External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co/url?q=http://www.teinteresasaber.com/2013/04/por-que-agua-dulce-y-agua-salada.html&amp;sa=U&amp;ei=teOVU7j_E5SmsQTc-4GwBA&amp;ved=0CDwQ9QEwDg&amp;usg=AFQjCNFXIZhdCbgj3ExX39j1TuLOaXWFvw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www.google.com.co/url?q=http://wallpapernarium.blogspot.com/2012/12/ultimos-rayos-del-sol-en-la-hierba.html&amp;sa=U&amp;ei=v-KVU8quDNO-sQSrq4CADA&amp;ved=0CEYQ9QEwEw&amp;usg=AFQjCNEftjvr9cJMm0eXPIhleiP8wadwe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co/url?q=http://www.parqueseolicosonline.com/2011/02/conoce-como-se-produce-la-energia-eolica/&amp;sa=U&amp;ei=Y-OVU9nRBuG_sQS-4oHAAw&amp;ved=0CEQQ9QEwEg&amp;usg=AFQjCNFBkc5xDbnYzcAYIbVw94BoetSKeA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www.google.com.co/url?q=http://haygentequemiralatierrayvetierranomas.blogspot.com/2012/11/otra-fuentealternativa-la-energia.html&amp;sa=U&amp;ei=D-OVU5u1A_DLsATm_IDQDQ&amp;ved=0CCgQ9QEwBA&amp;usg=AFQjCNFugTXV7a4KyCHqQt2w56H3xop86w" TargetMode="External"/><Relationship Id="rId9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co/url?q=http://www.cienciasnaturalesonline.com/el-agua-se-puede-contaminar/&amp;sa=U&amp;ei=YeaVU5muLNSxsQSG2IDYBg&amp;ved=0CDYQ9QEwCw&amp;usg=AFQjCNE5RCP8xjzrxUtoFG8W9T7x7QqMKQ" TargetMode="External"/><Relationship Id="rId3" Type="http://schemas.openxmlformats.org/officeDocument/2006/relationships/image" Target="../media/image19.jpeg"/><Relationship Id="rId7" Type="http://schemas.openxmlformats.org/officeDocument/2006/relationships/image" Target="../media/image21.jpeg"/><Relationship Id="rId2" Type="http://schemas.openxmlformats.org/officeDocument/2006/relationships/hyperlink" Target="http://www.google.com.co/url?q=http://alvaroilustrador.blogspot.com/2007/08/algunas-empresas-para-las-cuales-he.html&amp;sa=U&amp;ei=f-WVU5eaKemgsAS0-IGAAQ&amp;ved=0CEQQ9QEwEg&amp;usg=AFQjCNF3ad7Yt6l6Gs3HVBdAn54wvL4SS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co/url?q=http://ayolimi.blogspot.com/2009/06/2-consejos-para-no-contaminar-el-agua.html&amp;sa=U&amp;ei=YeaVU5muLNSxsQSG2IDYBg&amp;ved=0CCIQ9QEwAQ&amp;usg=AFQjCNHD0M_9ONgPLs-qlRPG6R5C-DbzvA" TargetMode="External"/><Relationship Id="rId11" Type="http://schemas.openxmlformats.org/officeDocument/2006/relationships/image" Target="../media/image23.jpeg"/><Relationship Id="rId5" Type="http://schemas.openxmlformats.org/officeDocument/2006/relationships/image" Target="../media/image20.jpeg"/><Relationship Id="rId10" Type="http://schemas.openxmlformats.org/officeDocument/2006/relationships/hyperlink" Target="http://www.google.com.co/url?q=http://mariadoloresgago.blogia.com/2009/061702--como-se-puede-contaminar-el-agua-.php&amp;sa=U&amp;ei=YeaVU5muLNSxsQSG2IDYBg&amp;ved=0CC4Q9QEwBw&amp;usg=AFQjCNEQnkPo52Rir8aeDYo3KvqMV6Y7bQ" TargetMode="External"/><Relationship Id="rId4" Type="http://schemas.openxmlformats.org/officeDocument/2006/relationships/hyperlink" Target="http://www.google.com.co/url?q=http://unipamplona16.blogspot.com/2014/03/area-ciencias-naturales-logro-muestro.html&amp;sa=U&amp;ei=BuaVU4iDMIqksQSO_YGACQ&amp;ved=0CDAQ9QEwCA&amp;usg=AFQjCNFflE40CmSQ6wMzylB6_sYms1DFBQ" TargetMode="External"/><Relationship Id="rId9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www.google.com.co/url?q=http://elmundomagicodegiselle.blogspot.com/2010_03_01_archive.html&amp;sa=U&amp;ei=hSq8U7vwJ-3JsQTPtYGYDQ&amp;ved=0CBQQ9QEwAA&amp;usg=AFQjCNF-i6WD787MLDC5euTteHsgs6YBN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google.com.co/url?q=http://www.taringa.net/posts/ecologia/7908956/20-consejos-para-ayudar-al-medio-ambiente.html&amp;sa=U&amp;ei=WCPFU73AO8vesASfn4KYBw&amp;ved=0CCYQ9QEwCQ&amp;usg=AFQjCNFu5EK4qL6F_fKzdW8REFGlv-c4h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43852" cy="1743087"/>
          </a:xfrm>
        </p:spPr>
        <p:txBody>
          <a:bodyPr>
            <a:noAutofit/>
          </a:bodyPr>
          <a:lstStyle/>
          <a:p>
            <a:r>
              <a:rPr lang="es-ES" sz="6000" smtClean="0">
                <a:solidFill>
                  <a:srgbClr val="FF00FF"/>
                </a:solidFill>
              </a:rPr>
              <a:t>CIENCIAS  NATURALES</a:t>
            </a:r>
            <a:endParaRPr lang="es-ES" sz="6000" dirty="0">
              <a:solidFill>
                <a:srgbClr val="FF00FF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t2.gstatic.com/images?q=tbn:ANd9GcRt4gU2Fwou3FzGbb-9enT86B4LydcYvjpEJVORVXNsYEGzEnLDqT3LQH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9900"/>
                </a:solidFill>
              </a:rPr>
              <a:t>LA IMPORTANCIA DE LOS RECURSOS</a:t>
            </a:r>
            <a:endParaRPr lang="es-ES" dirty="0">
              <a:solidFill>
                <a:srgbClr val="FF99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525963"/>
          </a:xfrm>
        </p:spPr>
        <p:txBody>
          <a:bodyPr/>
          <a:lstStyle/>
          <a:p>
            <a:r>
              <a:rPr lang="es-ES" dirty="0" smtClean="0">
                <a:solidFill>
                  <a:srgbClr val="92D050"/>
                </a:solidFill>
              </a:rPr>
              <a:t>SON TAN IMPORTANTES  PARA LOS SERES VIVOS .</a:t>
            </a:r>
          </a:p>
          <a:p>
            <a:r>
              <a:rPr lang="es-ES" dirty="0" smtClean="0">
                <a:solidFill>
                  <a:srgbClr val="FF00FF"/>
                </a:solidFill>
              </a:rPr>
              <a:t>PARA NOSOTROS .</a:t>
            </a:r>
          </a:p>
          <a:p>
            <a:r>
              <a:rPr lang="es-ES" dirty="0" smtClean="0">
                <a:solidFill>
                  <a:srgbClr val="66FFFF"/>
                </a:solidFill>
              </a:rPr>
              <a:t>PARA NUESTRA ALIMENTACION.</a:t>
            </a:r>
          </a:p>
          <a:p>
            <a:r>
              <a:rPr lang="es-ES" dirty="0" smtClean="0">
                <a:solidFill>
                  <a:srgbClr val="9900CC"/>
                </a:solidFill>
              </a:rPr>
              <a:t>PARA PODER VIVIR EN PAZ.</a:t>
            </a:r>
            <a:endParaRPr lang="es-ES" dirty="0">
              <a:solidFill>
                <a:srgbClr val="9900CC"/>
              </a:solidFill>
            </a:endParaRPr>
          </a:p>
        </p:txBody>
      </p:sp>
      <p:pic>
        <p:nvPicPr>
          <p:cNvPr id="4098" name="Picture 2" descr="http://t0.gstatic.com/images?q=tbn:ANd9GcRE9wmhnZfBhuqbiHCFm7ODG7GkVwXPC-qH_2UVb7JuJY9Y2UhV9t-O_9I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718" y="4143380"/>
            <a:ext cx="4786282" cy="2714620"/>
          </a:xfrm>
          <a:prstGeom prst="rect">
            <a:avLst/>
          </a:prstGeom>
          <a:noFill/>
        </p:spPr>
      </p:pic>
      <p:pic>
        <p:nvPicPr>
          <p:cNvPr id="4100" name="Picture 4" descr="http://t1.gstatic.com/images?q=tbn:ANd9GcTZMAyB5IqZC-5PXyXbqmVuZOHORVTirQkwVIp5dKsdkPy7AxgVadP00B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143380"/>
            <a:ext cx="4357686" cy="27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CUIDEMOS   NUESTRO PLANETA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LOS RENOVABLES LOS NO RENOVABLES Y LOS INAGOTABLES 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>
                <a:solidFill>
                  <a:srgbClr val="FF0000"/>
                </a:solidFill>
              </a:rPr>
              <a:t>PENSEMOS Y SABREMOS LA IMPORTANCIA QUE TENEMOS PARA ELLOS </a:t>
            </a:r>
            <a:r>
              <a:rPr lang="es-ES" dirty="0" smtClean="0">
                <a:solidFill>
                  <a:srgbClr val="FF0000"/>
                </a:solidFill>
              </a:rPr>
              <a:t>Y  LA </a:t>
            </a:r>
            <a:r>
              <a:rPr lang="es-ES" dirty="0" smtClean="0">
                <a:solidFill>
                  <a:srgbClr val="FF0000"/>
                </a:solidFill>
              </a:rPr>
              <a:t>IMPORTANCIA QUE </a:t>
            </a:r>
            <a:r>
              <a:rPr lang="es-ES" dirty="0" smtClean="0">
                <a:solidFill>
                  <a:srgbClr val="FF0000"/>
                </a:solidFill>
              </a:rPr>
              <a:t>TIENEN </a:t>
            </a:r>
            <a:r>
              <a:rPr lang="es-ES" dirty="0" smtClean="0">
                <a:solidFill>
                  <a:srgbClr val="FF0000"/>
                </a:solidFill>
              </a:rPr>
              <a:t>PARA NOSOTROS.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t2.gstatic.com/images?q=tbn:ANd9GcR_lKl5EwMbatV4tW-iyW3XeA0Es0Y0MrThXqmaOukO1IMfnKtjBOZuX-M_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800" y="4357694"/>
            <a:ext cx="3200419" cy="2500306"/>
          </a:xfrm>
          <a:prstGeom prst="rect">
            <a:avLst/>
          </a:prstGeom>
          <a:noFill/>
        </p:spPr>
      </p:pic>
      <p:pic>
        <p:nvPicPr>
          <p:cNvPr id="3076" name="Picture 4" descr="http://t2.gstatic.com/images?q=tbn:ANd9GcSl5EJYN2LSIMf64wxAbiulsHJE3zHD0evR09Id_eIYpccahmdDj-l-R6o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4357694"/>
            <a:ext cx="3071834" cy="2500306"/>
          </a:xfrm>
          <a:prstGeom prst="rect">
            <a:avLst/>
          </a:prstGeom>
          <a:noFill/>
        </p:spPr>
      </p:pic>
      <p:pic>
        <p:nvPicPr>
          <p:cNvPr id="3078" name="Picture 6" descr="http://t2.gstatic.com/images?q=tbn:ANd9GcSg2-R_E7Cc9-24w6j4AUeU3LAPIHxwWV6otLfKHYhX_uxjnrXF098n5w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4429132"/>
            <a:ext cx="2928926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14338"/>
            <a:ext cx="8729602" cy="3000396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FF"/>
                </a:solidFill>
              </a:rPr>
              <a:t>LOS RECURSOS NATURALES SON IMPORTANTES PARA LA VIDA NOS MANTIENEN</a:t>
            </a:r>
            <a:r>
              <a:rPr lang="es-ES" dirty="0" smtClean="0"/>
              <a:t>   </a:t>
            </a:r>
            <a:r>
              <a:rPr lang="es-ES" dirty="0" smtClean="0">
                <a:solidFill>
                  <a:srgbClr val="FF00FF"/>
                </a:solidFill>
              </a:rPr>
              <a:t>TRANQUILOS Y TAMBIEN   EN  ARMONIA</a:t>
            </a:r>
            <a:endParaRPr lang="es-ES" dirty="0">
              <a:solidFill>
                <a:srgbClr val="FF00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525963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026" name="Picture 2" descr="http://t3.gstatic.com/images?q=tbn:ANd9GcQpRjZ5HGDFeNcYqzojyYX7KHG3essO66zZEJjv8-me-83VKx9bh7dKtx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43182"/>
            <a:ext cx="9144000" cy="450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FF"/>
                </a:solidFill>
              </a:rPr>
              <a:t>TRABAJO DE CIENCIAS</a:t>
            </a:r>
            <a:endParaRPr lang="es-ES" dirty="0">
              <a:solidFill>
                <a:srgbClr val="FF00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92D050"/>
                </a:solidFill>
              </a:rPr>
              <a:t>ELABORADO  POR :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LAURA CAMILA ORTEGA CÀRDENAS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ANGIE  PAOLA  ESTRADA  CÀRDENAS</a:t>
            </a:r>
            <a:endParaRPr lang="es-ES" dirty="0">
              <a:solidFill>
                <a:srgbClr val="92D050"/>
              </a:solidFill>
            </a:endParaRPr>
          </a:p>
        </p:txBody>
      </p:sp>
      <p:pic>
        <p:nvPicPr>
          <p:cNvPr id="1026" name="Picture 2" descr="http://t0.gstatic.com/images?q=tbn:ANd9GcSgCYPQKE9v5DS7wVw2sG9R-fo7U51TfKbS305FAHylgeG-uw7sKOzuOhYM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429001"/>
            <a:ext cx="4572032" cy="3322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CLASIFICACACION  DE  LOS   RECURSOS  NATURALES</a:t>
            </a:r>
            <a:endParaRPr lang="es-E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RENOVABLES  </a:t>
            </a:r>
          </a:p>
          <a:p>
            <a:r>
              <a:rPr lang="es-ES" dirty="0" smtClean="0">
                <a:solidFill>
                  <a:srgbClr val="33CCFF"/>
                </a:solidFill>
              </a:rPr>
              <a:t>NO  RENOVABLES</a:t>
            </a:r>
          </a:p>
          <a:p>
            <a:r>
              <a:rPr lang="es-E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INAGOTABLES</a:t>
            </a:r>
            <a:endParaRPr lang="es-E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4340" name="Picture 4" descr="http://t0.gstatic.com/images?q=tbn:ANd9GcS15q8tBVdvmCNrvykkVq4LwMOdPj7JyigaM5SBdeHnYty5LF0vuPmBny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285860"/>
            <a:ext cx="3071834" cy="2357454"/>
          </a:xfrm>
          <a:prstGeom prst="rect">
            <a:avLst/>
          </a:prstGeom>
          <a:noFill/>
        </p:spPr>
      </p:pic>
      <p:pic>
        <p:nvPicPr>
          <p:cNvPr id="14342" name="Picture 6" descr="http://t0.gstatic.com/images?q=tbn:ANd9GcR75ESnE3wpK_HFw_LV_PnysUCGXFgVqhl-_G7TmY1fQ0elZrwyc9_3d6k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714752"/>
            <a:ext cx="2428892" cy="2414598"/>
          </a:xfrm>
          <a:prstGeom prst="rect">
            <a:avLst/>
          </a:prstGeom>
          <a:noFill/>
        </p:spPr>
      </p:pic>
      <p:pic>
        <p:nvPicPr>
          <p:cNvPr id="14344" name="Picture 8" descr="http://t0.gstatic.com/images?q=tbn:ANd9GcTlKB7xG0D_svTWVAKDmRT74Q0sgxgmtBaSAaXguDBkkApXBHWX26iUaEuV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3857628"/>
            <a:ext cx="3500462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3300"/>
                </a:solidFill>
              </a:rPr>
              <a:t>RECURSOS NATURALES  RENOVABLES</a:t>
            </a:r>
            <a:endParaRPr lang="es-ES" dirty="0">
              <a:solidFill>
                <a:srgbClr val="FF33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428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FLORA</a:t>
            </a:r>
          </a:p>
          <a:p>
            <a:pPr>
              <a:buNone/>
            </a:pPr>
            <a:r>
              <a:rPr lang="es-ES" dirty="0" smtClean="0">
                <a:solidFill>
                  <a:schemeClr val="accent5">
                    <a:lumMod val="75000"/>
                  </a:schemeClr>
                </a:solidFill>
              </a:rPr>
              <a:t>FAUNA</a:t>
            </a:r>
          </a:p>
          <a:p>
            <a:pPr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SOL</a:t>
            </a:r>
          </a:p>
          <a:p>
            <a:pPr>
              <a:buNone/>
            </a:pPr>
            <a:r>
              <a:rPr lang="es-ES" dirty="0" smtClean="0">
                <a:solidFill>
                  <a:srgbClr val="9900CC"/>
                </a:solidFill>
              </a:rPr>
              <a:t>AGUA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AIRE</a:t>
            </a:r>
          </a:p>
          <a:p>
            <a:pPr>
              <a:buNone/>
            </a:pP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SUELO</a:t>
            </a:r>
          </a:p>
        </p:txBody>
      </p:sp>
      <p:pic>
        <p:nvPicPr>
          <p:cNvPr id="4098" name="Picture 2" descr="http://t2.gstatic.com/images?q=tbn:ANd9GcQnOgpTbEaCHsaKaXN315YDfDkUVuRvhGqFXKIqjOxLXCqHAWwxzn5kqTFJk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142984"/>
            <a:ext cx="3143272" cy="2208084"/>
          </a:xfrm>
          <a:prstGeom prst="rect">
            <a:avLst/>
          </a:prstGeom>
          <a:noFill/>
        </p:spPr>
      </p:pic>
      <p:pic>
        <p:nvPicPr>
          <p:cNvPr id="4100" name="Picture 4" descr="http://t1.gstatic.com/images?q=tbn:ANd9GcQZKihBG-eUlMKogk_maGPIwC73q9mXQha1pH67zJqf6gGw09-YvuGAgHQ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5143512"/>
            <a:ext cx="4214810" cy="1714488"/>
          </a:xfrm>
          <a:prstGeom prst="rect">
            <a:avLst/>
          </a:prstGeom>
          <a:noFill/>
        </p:spPr>
      </p:pic>
      <p:pic>
        <p:nvPicPr>
          <p:cNvPr id="4102" name="Picture 6" descr="http://t3.gstatic.com/images?q=tbn:ANd9GcSx4RTA9OINw-lBCIU-LLo79BpDjJG5ShBi8tjGYudyHoztksL9umiXkao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86380" y="1071546"/>
            <a:ext cx="3857620" cy="2286016"/>
          </a:xfrm>
          <a:prstGeom prst="rect">
            <a:avLst/>
          </a:prstGeom>
          <a:noFill/>
        </p:spPr>
      </p:pic>
      <p:pic>
        <p:nvPicPr>
          <p:cNvPr id="4104" name="Picture 8" descr="http://t1.gstatic.com/images?q=tbn:ANd9GcQDshx1LCnzKfgkeDFwYLaXUjiWlY8RTD3BNwrpm4nEkokcL6sWgjNhzw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3357562"/>
            <a:ext cx="4214810" cy="1857388"/>
          </a:xfrm>
          <a:prstGeom prst="rect">
            <a:avLst/>
          </a:prstGeom>
          <a:noFill/>
        </p:spPr>
      </p:pic>
      <p:pic>
        <p:nvPicPr>
          <p:cNvPr id="4106" name="Picture 10" descr="http://t2.gstatic.com/images?q=tbn:ANd9GcRSB4nJJ6P2p7oxrIpN7zvq0GXVsdAOLGp7D8-6bEezpw4965OhkcfW3Q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71670" y="3286124"/>
            <a:ext cx="2857520" cy="35718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EL   AIRE</a:t>
            </a:r>
            <a:endParaRPr lang="es-ES" dirty="0"/>
          </a:p>
        </p:txBody>
      </p:sp>
      <p:pic>
        <p:nvPicPr>
          <p:cNvPr id="1026" name="Picture 2" descr="http://t0.gstatic.com/images?q=tbn:ANd9GcSe3EIz7ieDG3zQKzD3c3NKRg-B7AK9pwyRnUrJxH2Kab_Cay_Zrf-z0sI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071546"/>
            <a:ext cx="9143999" cy="578645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9900"/>
                </a:solidFill>
              </a:rPr>
              <a:t>RECURSOS   NATURALES   NO  RENOVABLES</a:t>
            </a:r>
            <a:endParaRPr lang="es-ES" dirty="0">
              <a:solidFill>
                <a:srgbClr val="FF99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PETROLEO</a:t>
            </a:r>
          </a:p>
          <a:p>
            <a:r>
              <a:rPr lang="es-E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MINERALES</a:t>
            </a:r>
          </a:p>
          <a:p>
            <a:r>
              <a:rPr lang="es-E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METALES</a:t>
            </a:r>
          </a:p>
          <a:p>
            <a:r>
              <a:rPr lang="es-E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GAS NATURAL</a:t>
            </a:r>
            <a:endParaRPr lang="es-E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386" name="Picture 2" descr="http://t0.gstatic.com/images?q=tbn:ANd9GcRyuHyQbO-qKZG-cBow597ZJhNzr40x5yITyw-j161yku-PtLPXU_eRBF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071546"/>
            <a:ext cx="1795469" cy="2000264"/>
          </a:xfrm>
          <a:prstGeom prst="rect">
            <a:avLst/>
          </a:prstGeom>
          <a:noFill/>
        </p:spPr>
      </p:pic>
      <p:pic>
        <p:nvPicPr>
          <p:cNvPr id="16388" name="Picture 4" descr="http://t3.gstatic.com/images?q=tbn:ANd9GcTVq-Hih82f9VAaRg7Pv4lV-GGWqds7m-Vsn7RW9x8kq0XGYHFCq3bDP664TA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3714752"/>
            <a:ext cx="2786082" cy="2500322"/>
          </a:xfrm>
          <a:prstGeom prst="rect">
            <a:avLst/>
          </a:prstGeom>
          <a:noFill/>
        </p:spPr>
      </p:pic>
      <p:pic>
        <p:nvPicPr>
          <p:cNvPr id="16390" name="Picture 6" descr="http://t0.gstatic.com/images?q=tbn:ANd9GcRds-kC8sgv2wpkwWLP4nFj755UTRSmeU0BAwpBzAhmtdgmr7-dtLTmow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1538" y="4071942"/>
            <a:ext cx="2500330" cy="2214578"/>
          </a:xfrm>
          <a:prstGeom prst="rect">
            <a:avLst/>
          </a:prstGeom>
          <a:noFill/>
        </p:spPr>
      </p:pic>
      <p:pic>
        <p:nvPicPr>
          <p:cNvPr id="16392" name="Picture 8" descr="http://t0.gstatic.com/images?q=tbn:ANd9GcQIL67kT-kv_hXqYW9e_QNExj9s6ec5EAS93qii_0OTP2UYi2ZBktlX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643306" y="1714488"/>
            <a:ext cx="2214578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66FFFF"/>
                </a:solidFill>
              </a:rPr>
              <a:t>RECURSOS NATURALES INAGOTABLES</a:t>
            </a:r>
            <a:endParaRPr lang="es-ES" dirty="0">
              <a:solidFill>
                <a:srgbClr val="66FF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RAYOS  </a:t>
            </a:r>
            <a:r>
              <a:rPr lang="es-E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DEL </a:t>
            </a:r>
            <a:r>
              <a:rPr lang="es-E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SOL</a:t>
            </a:r>
          </a:p>
          <a:p>
            <a:r>
              <a:rPr lang="es-ES" dirty="0" smtClean="0">
                <a:solidFill>
                  <a:srgbClr val="00B0F0"/>
                </a:solidFill>
              </a:rPr>
              <a:t>ENERGIA DE LAS OLAS</a:t>
            </a:r>
          </a:p>
          <a:p>
            <a:r>
              <a:rPr lang="es-ES" dirty="0" smtClean="0">
                <a:solidFill>
                  <a:srgbClr val="C00000"/>
                </a:solidFill>
              </a:rPr>
              <a:t>ENERGIA DEL AIRE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AGUA DE MARES</a:t>
            </a:r>
          </a:p>
          <a:p>
            <a:endParaRPr lang="es-ES" dirty="0"/>
          </a:p>
        </p:txBody>
      </p:sp>
      <p:pic>
        <p:nvPicPr>
          <p:cNvPr id="17410" name="Picture 2" descr="http://t3.gstatic.com/images?q=tbn:ANd9GcQq_uCERyV6XOAdqt4Obh-khiwql5dW5Ac1AqGnPTFAakinIP5T0urrzW1p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071546"/>
            <a:ext cx="3000364" cy="2857520"/>
          </a:xfrm>
          <a:prstGeom prst="rect">
            <a:avLst/>
          </a:prstGeom>
          <a:noFill/>
        </p:spPr>
      </p:pic>
      <p:pic>
        <p:nvPicPr>
          <p:cNvPr id="17412" name="Picture 4" descr="http://t2.gstatic.com/images?q=tbn:ANd9GcSRbc1WmANkdHDxDJaEkt8juUGQOGtVsbwDDaG93E66tfvQMRuq9uhupus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04" y="3929066"/>
            <a:ext cx="3000396" cy="2928934"/>
          </a:xfrm>
          <a:prstGeom prst="rect">
            <a:avLst/>
          </a:prstGeom>
          <a:noFill/>
        </p:spPr>
      </p:pic>
      <p:pic>
        <p:nvPicPr>
          <p:cNvPr id="17414" name="Picture 6" descr="http://t2.gstatic.com/images?q=tbn:ANd9GcRlGXu9Vsqtcx4-iOX5Fs3jF0-uR_jIbqKV3Fo2dsiGaggHNRuYWmp_q4M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929066"/>
            <a:ext cx="2500330" cy="2928934"/>
          </a:xfrm>
          <a:prstGeom prst="rect">
            <a:avLst/>
          </a:prstGeom>
          <a:noFill/>
        </p:spPr>
      </p:pic>
      <p:pic>
        <p:nvPicPr>
          <p:cNvPr id="17416" name="Picture 8" descr="http://t1.gstatic.com/images?q=tbn:ANd9GcSP3cORUiMFQp7q4_dn0S0jYLwfpY2ty918jRQmg_7YErQHLMdnCKu_g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00298" y="3929066"/>
            <a:ext cx="3643338" cy="2928934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CC00"/>
                </a:solidFill>
              </a:rPr>
              <a:t>CÓMO  </a:t>
            </a:r>
            <a:r>
              <a:rPr lang="es-ES" dirty="0" smtClean="0">
                <a:solidFill>
                  <a:srgbClr val="FFCC00"/>
                </a:solidFill>
              </a:rPr>
              <a:t>CONSERVAMOS  </a:t>
            </a:r>
            <a:r>
              <a:rPr lang="es-ES" dirty="0" smtClean="0">
                <a:solidFill>
                  <a:srgbClr val="FFCC00"/>
                </a:solidFill>
              </a:rPr>
              <a:t>LOS  RECURSOS   NATURALES</a:t>
            </a:r>
            <a:endParaRPr lang="es-ES" dirty="0">
              <a:solidFill>
                <a:srgbClr val="FFCC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FF"/>
                </a:solidFill>
              </a:rPr>
              <a:t>NO  BOTANDO   BASURA</a:t>
            </a:r>
          </a:p>
          <a:p>
            <a:r>
              <a:rPr lang="es-ES" dirty="0" smtClean="0">
                <a:solidFill>
                  <a:srgbClr val="FF9900"/>
                </a:solidFill>
              </a:rPr>
              <a:t>NO  </a:t>
            </a:r>
            <a:r>
              <a:rPr lang="es-ES" smtClean="0">
                <a:solidFill>
                  <a:srgbClr val="FF9900"/>
                </a:solidFill>
              </a:rPr>
              <a:t>TALANDO  ÁRBOLES</a:t>
            </a:r>
            <a:endParaRPr lang="es-ES" dirty="0" smtClean="0">
              <a:solidFill>
                <a:srgbClr val="FF9900"/>
              </a:solidFill>
            </a:endParaRPr>
          </a:p>
          <a:p>
            <a:r>
              <a:rPr lang="es-ES" dirty="0" smtClean="0">
                <a:solidFill>
                  <a:srgbClr val="66FFFF"/>
                </a:solidFill>
              </a:rPr>
              <a:t>NO  CONTAMINANDO  EL  AGUA</a:t>
            </a:r>
          </a:p>
          <a:p>
            <a:endParaRPr lang="es-ES" dirty="0"/>
          </a:p>
        </p:txBody>
      </p:sp>
      <p:pic>
        <p:nvPicPr>
          <p:cNvPr id="18434" name="Picture 2" descr="http://t2.gstatic.com/images?q=tbn:ANd9GcTrcdIarxLaT3Ab70r6IgVUZFADHsg1h-qzCt5PwDEvjj7Yg1rtjR_Oi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4"/>
            <a:ext cx="2205014" cy="2857496"/>
          </a:xfrm>
          <a:prstGeom prst="rect">
            <a:avLst/>
          </a:prstGeom>
          <a:noFill/>
        </p:spPr>
      </p:pic>
      <p:pic>
        <p:nvPicPr>
          <p:cNvPr id="18436" name="Picture 4" descr="http://t0.gstatic.com/images?q=tbn:ANd9GcRwuSVXW7z1kG8YfJjbbM5DjKXtw_rtwCnDN74fKK8xWgMqsnfxCJeyDAJ6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4071942"/>
            <a:ext cx="1600202" cy="2786058"/>
          </a:xfrm>
          <a:prstGeom prst="rect">
            <a:avLst/>
          </a:prstGeom>
          <a:noFill/>
        </p:spPr>
      </p:pic>
      <p:pic>
        <p:nvPicPr>
          <p:cNvPr id="18438" name="Picture 6" descr="http://t1.gstatic.com/images?q=tbn:ANd9GcTcnSCYEWwsR9sfQuzfyv42YdXuNFNsfmjPnkzytErY0_dDFzZKvHu2Nw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4071942"/>
            <a:ext cx="2357454" cy="2786058"/>
          </a:xfrm>
          <a:prstGeom prst="rect">
            <a:avLst/>
          </a:prstGeom>
          <a:noFill/>
        </p:spPr>
      </p:pic>
      <p:pic>
        <p:nvPicPr>
          <p:cNvPr id="18440" name="Picture 8" descr="http://t2.gstatic.com/images?q=tbn:ANd9GcRk_tNLDwhAF9z6A73HglmcMo3cd0MTY48690O2lm4Q3g7ZYgUzrOD8yh8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72264" y="1357298"/>
            <a:ext cx="2571736" cy="1785950"/>
          </a:xfrm>
          <a:prstGeom prst="rect">
            <a:avLst/>
          </a:prstGeom>
          <a:noFill/>
        </p:spPr>
      </p:pic>
      <p:pic>
        <p:nvPicPr>
          <p:cNvPr id="18442" name="Picture 10" descr="http://t3.gstatic.com/images?q=tbn:ANd9GcQ-1BSnxXIPBf1-P8BKm0RV1EGgHqcjX1W0eyEzUUVhTWFAcXh7HhTsYz0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286512" y="3929066"/>
            <a:ext cx="2857488" cy="2928934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 BOTANDO BASURA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194" name="Picture 2" descr="http://t0.gstatic.com/images?q=tbn:ANd9GcSLh74vsAgSggBoD1AECoO4U7D_lDTm_X-jWM2bgC6nNSEPhTFyQ_4tth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7553371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FF"/>
                </a:solidFill>
              </a:rPr>
              <a:t>REFLEXIONES</a:t>
            </a:r>
            <a:endParaRPr lang="es-ES" dirty="0">
              <a:solidFill>
                <a:srgbClr val="FF00FF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030A0"/>
                </a:solidFill>
              </a:rPr>
              <a:t>TODO ES INDISPENSABLE PARA LA VIDA. PIENSA BIEN Y HARAS UN CAMBIO .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TODOS  PODEMOS  AYUDAR. HAS UN CAMBIO Y VERAS RESULTADOS.</a:t>
            </a:r>
          </a:p>
        </p:txBody>
      </p:sp>
      <p:pic>
        <p:nvPicPr>
          <p:cNvPr id="5122" name="Picture 2" descr="http://t0.gstatic.com/images?q=tbn:ANd9GcTUX9-05cA2M5WMJaFQlFwzjNKHp_he0HEx-I7Y0oBLH716Ki8fdEsoAZ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929066"/>
            <a:ext cx="428628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175</Words>
  <Application>Microsoft Office PowerPoint</Application>
  <PresentationFormat>Presentación en pantalla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CIENCIAS  NATURALES</vt:lpstr>
      <vt:lpstr>CLASIFICACACION  DE  LOS   RECURSOS  NATURALES</vt:lpstr>
      <vt:lpstr>RECURSOS NATURALES  RENOVABLES</vt:lpstr>
      <vt:lpstr> EL   AIRE</vt:lpstr>
      <vt:lpstr>RECURSOS   NATURALES   NO  RENOVABLES</vt:lpstr>
      <vt:lpstr>RECURSOS NATURALES INAGOTABLES</vt:lpstr>
      <vt:lpstr>CÓMO  CONSERVAMOS  LOS  RECURSOS   NATURALES</vt:lpstr>
      <vt:lpstr>NO BOTANDO BASURA</vt:lpstr>
      <vt:lpstr>REFLEXIONES</vt:lpstr>
      <vt:lpstr>LA IMPORTANCIA DE LOS RECURSOS</vt:lpstr>
      <vt:lpstr>CUIDEMOS   NUESTRO PLANETA</vt:lpstr>
      <vt:lpstr>LOS RECURSOS NATURALES SON IMPORTANTES PARA LA VIDA NOS MANTIENEN   TRANQUILOS Y TAMBIEN   EN  ARMONIA</vt:lpstr>
      <vt:lpstr>TRABAJO DE CIENCIAS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 NATURALES</dc:title>
  <dc:creator>Wolf</dc:creator>
  <cp:lastModifiedBy>Wolf</cp:lastModifiedBy>
  <cp:revision>28</cp:revision>
  <dcterms:created xsi:type="dcterms:W3CDTF">2014-06-09T13:14:14Z</dcterms:created>
  <dcterms:modified xsi:type="dcterms:W3CDTF">2014-07-15T13:38:20Z</dcterms:modified>
</cp:coreProperties>
</file>