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CC4D6-069F-49AD-9DBE-989D9CDA0ADB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4A3C4-282B-4D11-91E2-5E008F3AC14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EB5A90-BFA1-48CF-A8ED-233851A282EF}" type="datetimeFigureOut">
              <a:rPr lang="es-ES" smtClean="0"/>
              <a:pPr/>
              <a:t>15/07/2014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B463CD5-012C-4226-9259-85A4E0EA32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q=http://www.veoverde.com/2010/04/comision-de-recursos-naturales-aprueba-proyecto-que-prohibe-el-uso-de-bolsas-plasticas-no-degradables/&amp;sa=U&amp;ei=p9KVU_TBKfOysQT_poFY&amp;ved=0CDAQ9QEwBw&amp;usg=AFQjCNG6jCZtfm0wLVIxE2HBt1nUggfre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es/url?q=http://blogsedapal.blogspot.com/&amp;sa=U&amp;ei=auyVU8-JFsPIsASz7oGYCA&amp;ved=0CDgQ9QEwCw&amp;usg=AFQjCNEg7dYh4SS9lTL5YLlhD98zN3KC2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es/url?q=http://www.bakehaddock.com/2013/01/castillos-en-el-aire.html&amp;sa=U&amp;ei=Ge2VU-6vK4TksATvg4KADw&amp;ved=0CDYQ9QEwCg&amp;usg=AFQjCNGlv4uOc-BWS6uv272Bq-G8C2THt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url?q=http://salonhogar.net/Salones/Ciencias/1-3/El_Suelo/El_suelo.htm&amp;sa=U&amp;ei=A--7U-2cLcXksATZ5oCYBw&amp;ved=0CCgQ9QEwCQ&amp;usg=AFQjCNGhohjRA_CnWwVpkTWjhR6p7ZDtc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/url?q=http://lpconsultoreslegales.com/seccion2.php?id=114&amp;mira=4&amp;sa=U&amp;ei=qRq8U-beMeHlsATGpIKoDw&amp;ved=0CCQQ9QEwBw&amp;usg=AFQjCNGlfYWt8tAjTUW3sDYNCe1UOBXCW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om/url?q=http://www.igdigital.com/2012/05/depositos-de-gas-natural-el-nuevo-negocio-energetico/&amp;sa=U&amp;ei=tB28U_PiJ9TJsQSAWg&amp;ved=0CBgQ9QEwAQ&amp;usg=AFQjCNGzqr7DknlNhwiS6_I3JvazxiSbn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/url?q=http://www.decoralis.es/renacimiento-del-cobre/&amp;sa=U&amp;ei=cB68U9vmK4XJsQTuj4LYCA&amp;ved=0CDwQ9QEwEw&amp;usg=AFQjCNGEzNDuGdFxJjYbs8QrVQEuEWGhK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com/url?q=http://www.astromia.com/tierraluna/propmineral.htm&amp;sa=U&amp;ei=Qh-8U5feNsfFsASg-oHIDA&amp;ved=0CDQQ9QEwDw&amp;usg=AFQjCNGT6abj--3i3QdYfmHlezjKPZkU9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m/url?q=http://derechoambiental2.bligoo.es/recursos-naturales-inagotables&amp;sa=U&amp;ei=IyC8U9brJ_LlsASWh4HYBQ&amp;ved=0CCQQ9QEwBw&amp;usg=AFQjCNHxuDX4gJFRBRcNwZzWnNTPwxR7aw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/url?q=http://haygentequemiralatierrayvetierranomas.blogspot.com/2012/11/otra-fuentealternativa-la-energia.html&amp;sa=U&amp;ei=8CC8U6rOIOTKsQS17YCIBg&amp;ved=0CC4Q9QEwDA&amp;usg=AFQjCNGCBD5idrGWxxQeUtfqWmVp2PWf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google.com/url?q=http://garenioblog.blogspot.com/2012/08/conservar-nuestras-riquezas-naturales.html&amp;sa=U&amp;ei=ZiK8U__kJoyzsATY14CIAQ&amp;ved=0CBoQ9QEwAg&amp;usg=AFQjCNHeGJ_W7NPH8aOUTR5dumds_w_dO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co/url?q=http://elcampodelavida.blogspot.com/&amp;sa=U&amp;ei=l9-VU7qwB6TlsATf74GwAQ&amp;ved=0CDgQ9QEwDA&amp;usg=AFQjCNEhrnOovFGTePlOo4Ev0hhl0w_64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q=http://pinceladasdeprincesa.blogspot.com/2014/03/bellas-flores-para-nuestras-ediciones.html&amp;sa=U&amp;ei=0Ce8U6uZNPK2sATcxYCADA&amp;ved=0CC4Q9QEwDA&amp;usg=AFQjCNFEOdyoyDRZFxHkzP-CtvaSUzdk4w" TargetMode="External"/><Relationship Id="rId13" Type="http://schemas.openxmlformats.org/officeDocument/2006/relationships/image" Target="../media/image28.jpeg"/><Relationship Id="rId18" Type="http://schemas.openxmlformats.org/officeDocument/2006/relationships/hyperlink" Target="http://www.google.com/url?q=http://www.taringa.net/posts/imagenes/12011718/Pajaros.html&amp;sa=U&amp;ei=vym8U6WsLYzisATfsYLgBg&amp;ved=0CCAQ9QEwBQ&amp;usg=AFQjCNFUL3lNx4M9waiJFeygZD9nIwz9wQ" TargetMode="External"/><Relationship Id="rId3" Type="http://schemas.openxmlformats.org/officeDocument/2006/relationships/image" Target="../media/image23.jpeg"/><Relationship Id="rId7" Type="http://schemas.openxmlformats.org/officeDocument/2006/relationships/image" Target="../media/image25.jpeg"/><Relationship Id="rId12" Type="http://schemas.openxmlformats.org/officeDocument/2006/relationships/hyperlink" Target="http://www.google.com/url?q=http://www.joaoleitao.com/nombres-arabe/nombres-flores-arabe/&amp;sa=U&amp;ei=0Ce8U6uZNPK2sATcxYCADA&amp;ved=0CBYQ9QEwAA&amp;usg=AFQjCNElqJ97TCWhzdD1PmFyGozad0p3-A" TargetMode="External"/><Relationship Id="rId17" Type="http://schemas.openxmlformats.org/officeDocument/2006/relationships/image" Target="../media/image30.jpeg"/><Relationship Id="rId2" Type="http://schemas.openxmlformats.org/officeDocument/2006/relationships/hyperlink" Target="http://www.google.com/url?q=http://www.fondosdeanimalesbebe.com/lobos/wallpaper-tierno-fondo-de-lobos-bebe-bebes&amp;sa=U&amp;ei=CSa8U6_AFsjMsQS_14EI&amp;ved=0CB4Q9QEwBA&amp;usg=AFQjCNG28jurzVcPOfx_hZKlESszN88ytQ" TargetMode="External"/><Relationship Id="rId16" Type="http://schemas.openxmlformats.org/officeDocument/2006/relationships/hyperlink" Target="http://www.google.com/url?q=http://animalesraros.org/6-pajaros-exoticos&amp;sa=U&amp;ei=vym8U6WsLYzisATfsYLgBg&amp;ved=0CBgQ9QEwAQ&amp;usg=AFQjCNEFPNEmKkT4u8zCsd5w__pewJcI6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q=http://www.fondosdemascotas.com/category/serpientes/page/3&amp;sa=U&amp;ei=VSe8U-adC9DLsATrtYKgDA&amp;ved=0CCwQ9QEwCw&amp;usg=AFQjCNGJZ3h8aojPp2hqq8pZmOBtE4ACzA" TargetMode="External"/><Relationship Id="rId11" Type="http://schemas.openxmlformats.org/officeDocument/2006/relationships/image" Target="../media/image27.jpeg"/><Relationship Id="rId5" Type="http://schemas.openxmlformats.org/officeDocument/2006/relationships/image" Target="../media/image24.jpeg"/><Relationship Id="rId15" Type="http://schemas.openxmlformats.org/officeDocument/2006/relationships/image" Target="../media/image29.jpeg"/><Relationship Id="rId10" Type="http://schemas.openxmlformats.org/officeDocument/2006/relationships/hyperlink" Target="http://www.google.com/url?q=http://www.fondos7.net/wallpaper/9368/fondo-abstracto-de-flores-hd-widescreen.html&amp;sa=U&amp;ei=0Ce8U6uZNPK2sATcxYCADA&amp;ved=0CDgQ9QEwEQ&amp;usg=AFQjCNGWnSDIpm0C08Z7J9v11lyEJlUoZw" TargetMode="External"/><Relationship Id="rId19" Type="http://schemas.openxmlformats.org/officeDocument/2006/relationships/image" Target="../media/image31.jpeg"/><Relationship Id="rId4" Type="http://schemas.openxmlformats.org/officeDocument/2006/relationships/hyperlink" Target="http://www.google.com/url?q=http://www.fondoshd.mx/wallpaper/1680x1050/1276-fondo-de-pantalla-perro-lobo-bebe.html&amp;sa=U&amp;ei=CSa8U6_AFsjMsQS_14EI&amp;ved=0CCoQ9QEwCg&amp;usg=AFQjCNEg4RLoqzLJp9K5f7qwOFFcL5nXWA" TargetMode="External"/><Relationship Id="rId9" Type="http://schemas.openxmlformats.org/officeDocument/2006/relationships/image" Target="../media/image26.jpeg"/><Relationship Id="rId14" Type="http://schemas.openxmlformats.org/officeDocument/2006/relationships/hyperlink" Target="http://www.google.com/url?q=http://www.bfotos.com/animales-espectaculares/pajaros-colores-preciosos.jpg.php&amp;sa=U&amp;ei=vym8U6WsLYzisATfsYLgBg&amp;ved=0CDgQ9QEwEQ&amp;usg=AFQjCNGjNmQ9KMYZl2fsxTXfK6M52SwcL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co/url?q=http://degeografiayotrascosas.wordpress.com/2008/03/12/los-recursos-naturales/&amp;sa=U&amp;ei=l9-VU7qwB6TlsATf74GwAQ&amp;ved=0CCwQ9QEwBg&amp;usg=AFQjCNGz7xGbO3oQ7nBqEEyTyD4FonhFh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co/url?q=http://valorescaro506cecytemtultepec.blogspot.com/2012/12/recursos-naturales-renovables-no-e.html&amp;sa=U&amp;ei=neaVU7yXOKmrsQThxoHgDg&amp;ved=0CCgQ9QEwBA&amp;usg=AFQjCNH8NqsLYliD9gwcPtjPlXqeQFPsO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co/url?q=http://www.igdigital.com/2012/07/invertir-en-recursos-naturales/&amp;sa=U&amp;ei=l9-VU7qwB6TlsATf74GwAQ&amp;ved=0CDAQ9QEwCA&amp;usg=AFQjCNFt-T0_GF9s7-otlxZP3I-MLtdcU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google.com.co/url?q=http://decimo2012prom.blogspot.com/&amp;sa=U&amp;ei=l9-VU7qwB6TlsATf74GwAQ&amp;ved=0CEQQ9QEwEg&amp;usg=AFQjCNHfLyIVHquxfMAPYJLcGcG_55B5g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es/url?q=https://nuestrosrecursosnaturales.wordpress.com/tag/recursos-no-renovables/&amp;sa=U&amp;ei=cOmVU-7HL9PesASfjIDoBw&amp;ved=0CCgQ9QEwAw&amp;usg=AFQjCNGlP-qtFQcow3EhoO8jACemkHZ2W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es/url?q=http://www.elblogdelatabla.com/2013/03/la-flora-de-los-patios-de-cordoba.html&amp;sa=U&amp;ei=VeqVU-bbKtSksQTnvIGYAg&amp;ved=0CCoQ9QEwBA&amp;usg=AFQjCNHNndM97j6ritGqj2dWbTInn-m0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es/url?q=http://lonelyplanettraveller.es/paraisos/cuando-la-naturaleza-vale-mas-que-el-petroleo.html&amp;sa=U&amp;ei=VeqVU-bbKtSksQTnvIGYAg&amp;ved=0CDoQ9QEwDA&amp;usg=AFQjCNHOueynXG5IIdIQn0TEVI9VkefWs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es/url?q=http://papiroinfantil.blogspot.com/2010/08/el-sol.html&amp;sa=U&amp;ei=5-uVU8PmJ8LJsQSo8ICYCA&amp;ved=0CDoQ9QEwDA&amp;usg=AFQjCNF8A3tgGAE6owXKmp2XP7UGNUgKV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814548"/>
          </a:xfrm>
        </p:spPr>
        <p:txBody>
          <a:bodyPr/>
          <a:lstStyle/>
          <a:p>
            <a:r>
              <a:rPr lang="es-ES" dirty="0" smtClean="0">
                <a:solidFill>
                  <a:schemeClr val="accent6"/>
                </a:solidFill>
              </a:rPr>
              <a:t>Recursos  naturales.</a:t>
            </a:r>
            <a:endParaRPr lang="es-ES" dirty="0">
              <a:solidFill>
                <a:schemeClr val="accent6"/>
              </a:solidFill>
            </a:endParaRPr>
          </a:p>
        </p:txBody>
      </p:sp>
      <p:pic>
        <p:nvPicPr>
          <p:cNvPr id="1026" name="Picture 2" descr="http://t0.gstatic.com/images?q=tbn:ANd9GcSgbS1f6P74ZIMbja9pGOcsnHgWwD0l5SyEkTe2ncg-mP80pDm0AYb2Ul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928802"/>
            <a:ext cx="9144000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AGUA.</a:t>
            </a:r>
            <a:endParaRPr lang="es-ES" dirty="0"/>
          </a:p>
        </p:txBody>
      </p:sp>
      <p:pic>
        <p:nvPicPr>
          <p:cNvPr id="27650" name="Picture 2" descr="http://t2.gstatic.com/images?q=tbn:ANd9GcSV1c4U9xFcCbv4wdxCXVAtB_1hCtCCafCpzc2K-ywINOSyf6TqauLpRuqyT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ELAIRE.</a:t>
            </a:r>
            <a:endParaRPr lang="es-ES" dirty="0"/>
          </a:p>
        </p:txBody>
      </p:sp>
      <p:pic>
        <p:nvPicPr>
          <p:cNvPr id="28674" name="Picture 2" descr="http://t2.gstatic.com/images?q=tbn:ANd9GcS08Cvu8ytgzYMS3GAqrj1iHOvXly8nuYdwYDZAG2aGW_P3eD8snXG_RaT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SUELO</a:t>
            </a:r>
            <a:endParaRPr lang="es-ES" dirty="0"/>
          </a:p>
        </p:txBody>
      </p:sp>
      <p:pic>
        <p:nvPicPr>
          <p:cNvPr id="2050" name="Picture 2" descr="http://t2.gstatic.com/images?q=tbn:ANd9GcS8mol-C3-8Qy1l_LQfqbBLCwtKZrbDDNqFmmfJJeqUEJOITpG2boTmpG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   Naturales    NO   renovables.  </a:t>
            </a:r>
            <a:endParaRPr lang="es-ES" dirty="0"/>
          </a:p>
        </p:txBody>
      </p:sp>
      <p:pic>
        <p:nvPicPr>
          <p:cNvPr id="2050" name="Picture 2" descr="http://t0.gstatic.com/images?q=tbn:ANd9GcSVONSeQOA_yr3WcA6yql7ClOtgdg6rOqsyyWBPRI16b3oblw4PlSUuh6H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gas natural</a:t>
            </a:r>
            <a:endParaRPr lang="es-ES" dirty="0"/>
          </a:p>
        </p:txBody>
      </p:sp>
      <p:pic>
        <p:nvPicPr>
          <p:cNvPr id="28674" name="Picture 2" descr="http://t1.gstatic.com/images?q=tbn:ANd9GcTCohs3JJyUht59WO1nELxwDasVkX5UOezf4J8JtMwFUMtxk0P_a3u_VFk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 EL cobre.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29698" name="Picture 2" descr="http://t3.gstatic.com/images?q=tbn:ANd9GcTafiyN536snib9-esEJpD7WA9LXvSMtX17x0N5gxjIhDRuLsRKgnyHZF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LOS minerales.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30722" name="Picture 2" descr="http://t0.gstatic.com/images?q=tbn:ANd9GcTbT_7Obcs8HSt0DEqN1lDAVMHRB7u-ebbsI7AvPAM18MN7YK2L84IstzU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814393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NATURALES INAGOTABLES</a:t>
            </a:r>
            <a:endParaRPr lang="es-ES" dirty="0"/>
          </a:p>
        </p:txBody>
      </p:sp>
      <p:pic>
        <p:nvPicPr>
          <p:cNvPr id="31746" name="Picture 2" descr="http://t3.gstatic.com/images?q=tbn:ANd9GcSGQWaZSX5LBYAA3cRSkgvORjpINo1Ka58FJ5zidEV-ujWEqStnmX8Hp8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ENERGIA DE LAS OLAS.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32770" name="Picture 2" descr="http://t2.gstatic.com/images?q=tbn:ANd9GcSRbc1WmANkdHDxDJaEkt8juUGQOGtVsbwDDaG93E66tfvQMRuq9uhupu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9144000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Como conservamos los recursos naturales. </a:t>
            </a:r>
            <a:endParaRPr lang="es-ES" dirty="0"/>
          </a:p>
        </p:txBody>
      </p:sp>
      <p:pic>
        <p:nvPicPr>
          <p:cNvPr id="33794" name="Picture 2" descr="http://t2.gstatic.com/images?q=tbn:ANd9GcQGxcixud--ne3kxMm5D0dqR_w9bMR4ygwgJ4NjoBpj8_uc2nWhezDHtS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CLACIFICACIÓN DE LOS RECURSOS NATURALES.</a:t>
            </a:r>
            <a:endParaRPr lang="es-ES" dirty="0"/>
          </a:p>
        </p:txBody>
      </p:sp>
      <p:pic>
        <p:nvPicPr>
          <p:cNvPr id="4098" name="Picture 2" descr="http://t1.gstatic.com/images?q=tbn:ANd9GcTckMnoRO0mlNcHfeKM6REqg9Ox6x4Ul4ta8wvCGDE7-BIAF5rA1XoCy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66FF66"/>
                </a:solidFill>
                <a:latin typeface="Arial Black" pitchFamily="34" charset="0"/>
              </a:rPr>
              <a:t>Los recursos  son importantes para el ser humano por  que nos ayudan a vivir  en paz en armonía</a:t>
            </a:r>
            <a:r>
              <a:rPr lang="es-ES" dirty="0" smtClean="0"/>
              <a:t>. 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   Recursos   Naturales</a:t>
            </a:r>
            <a:endParaRPr lang="es-ES" dirty="0"/>
          </a:p>
        </p:txBody>
      </p:sp>
      <p:pic>
        <p:nvPicPr>
          <p:cNvPr id="47106" name="Picture 2" descr="http://t0.gstatic.com/images?q=tbn:ANd9GcQeZQlXpQIpO8Im6k9A3hGa3C6vl9JsakWgQWQrSB3B1t2peI7VTUT32B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857496"/>
            <a:ext cx="2643206" cy="1857388"/>
          </a:xfrm>
          <a:prstGeom prst="rect">
            <a:avLst/>
          </a:prstGeom>
          <a:noFill/>
        </p:spPr>
      </p:pic>
      <p:pic>
        <p:nvPicPr>
          <p:cNvPr id="47110" name="Picture 6" descr="http://t1.gstatic.com/images?q=tbn:ANd9GcRpnzKwPfaU8Hwmzioqrfhlrx1Y5YgDaTrFuGl1veJkOx9BopxF8ZMBJJU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2786058"/>
            <a:ext cx="1928826" cy="1857388"/>
          </a:xfrm>
          <a:prstGeom prst="rect">
            <a:avLst/>
          </a:prstGeom>
          <a:noFill/>
        </p:spPr>
      </p:pic>
      <p:pic>
        <p:nvPicPr>
          <p:cNvPr id="47114" name="Picture 10" descr="http://t3.gstatic.com/images?q=tbn:ANd9GcTSKOX7yyh-_alKkA2Tko3giXT2_KumpcMuBK_uBPuOJcETIpvtKjTDRQk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786322"/>
            <a:ext cx="2428892" cy="1714512"/>
          </a:xfrm>
          <a:prstGeom prst="rect">
            <a:avLst/>
          </a:prstGeom>
          <a:noFill/>
        </p:spPr>
      </p:pic>
      <p:pic>
        <p:nvPicPr>
          <p:cNvPr id="47116" name="Picture 12" descr="http://t2.gstatic.com/images?q=tbn:ANd9GcTTuVBIImpC4eErqqUsHK95FeJuekbcPWNpY3G4m21LbbjPxz9CPQhyUHA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643174" y="4714884"/>
            <a:ext cx="1857388" cy="1790706"/>
          </a:xfrm>
          <a:prstGeom prst="rect">
            <a:avLst/>
          </a:prstGeom>
          <a:noFill/>
        </p:spPr>
      </p:pic>
      <p:pic>
        <p:nvPicPr>
          <p:cNvPr id="47118" name="Picture 14" descr="http://t0.gstatic.com/images?q=tbn:ANd9GcRFHS1GCfxspFbBBLIeVk43_acsXphmx5caAQbaUDeDS58bhZNiRlODI9-Y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500562" y="4786322"/>
            <a:ext cx="1428750" cy="1681169"/>
          </a:xfrm>
          <a:prstGeom prst="rect">
            <a:avLst/>
          </a:prstGeom>
          <a:noFill/>
        </p:spPr>
      </p:pic>
      <p:pic>
        <p:nvPicPr>
          <p:cNvPr id="47122" name="Picture 18" descr="http://t0.gstatic.com/images?q=tbn:ANd9GcTBXqIcRIss8NawRXruYaoINp4BzzahZ1tCHTaeNNOsFC-n0DJbYuCWIaNf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786314" y="3143248"/>
            <a:ext cx="1714512" cy="1571636"/>
          </a:xfrm>
          <a:prstGeom prst="rect">
            <a:avLst/>
          </a:prstGeom>
          <a:noFill/>
        </p:spPr>
      </p:pic>
      <p:pic>
        <p:nvPicPr>
          <p:cNvPr id="47124" name="Picture 20" descr="http://t1.gstatic.com/images?q=tbn:ANd9GcQVP1VSD3CXnMj9KsQSSdhwmmQbgfKxsy-vtu_tmoCbuybJUkqKcIOm4tT-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572264" y="2714620"/>
            <a:ext cx="2571736" cy="1814519"/>
          </a:xfrm>
          <a:prstGeom prst="rect">
            <a:avLst/>
          </a:prstGeom>
          <a:noFill/>
        </p:spPr>
      </p:pic>
      <p:pic>
        <p:nvPicPr>
          <p:cNvPr id="47126" name="Picture 22" descr="http://t2.gstatic.com/images?q=tbn:ANd9GcQwrPj0ePs7cxEam3MuSUKVXpd4ZjeeFUaX1_1dL9PX2jlmLKmVtB8N8X69">
            <a:hlinkClick r:id="rId16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929322" y="4714884"/>
            <a:ext cx="1428750" cy="1790706"/>
          </a:xfrm>
          <a:prstGeom prst="rect">
            <a:avLst/>
          </a:prstGeom>
          <a:noFill/>
        </p:spPr>
      </p:pic>
      <p:pic>
        <p:nvPicPr>
          <p:cNvPr id="47128" name="Picture 24" descr="http://t3.gstatic.com/images?q=tbn:ANd9GcSyPsh9qaJSxErclr3lIvAGVmrXiIGZHPKQw13dOPwHJ-Vv8W19GcxbYFo">
            <a:hlinkClick r:id="rId18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429520" y="4643446"/>
            <a:ext cx="1714480" cy="187167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NATURALES RENOVABLES.</a:t>
            </a:r>
            <a:endParaRPr lang="es-ES" dirty="0"/>
          </a:p>
        </p:txBody>
      </p:sp>
      <p:pic>
        <p:nvPicPr>
          <p:cNvPr id="15362" name="Picture 2" descr="http://t2.gstatic.com/images?q=tbn:ANd9GcRt4gU2Fwou3FzGbb-9enT86B4LydcYvjpEJVORVXNsYEGzEnLDqT3LQH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NATURALES NO RENOVABLES.</a:t>
            </a:r>
            <a:endParaRPr lang="es-ES" dirty="0"/>
          </a:p>
        </p:txBody>
      </p:sp>
      <p:pic>
        <p:nvPicPr>
          <p:cNvPr id="21508" name="Picture 4" descr="http://t3.gstatic.com/images?q=tbn:ANd9GcTy20qFzYCMMWS9LaFkI9AK1WNH6YA2ViuuZE1zBR7zScsib2S6mWnnTGU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3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NATURALES NO RENOVABLES.</a:t>
            </a:r>
            <a:endParaRPr lang="es-ES" dirty="0"/>
          </a:p>
        </p:txBody>
      </p:sp>
      <p:pic>
        <p:nvPicPr>
          <p:cNvPr id="22530" name="Picture 2" descr="http://t3.gstatic.com/images?q=tbn:ANd9GcRJukLefiMlSaq0kh6lxFkI6-FpCrQzPl3THqNxgQ4wcYW6vLs4mf75G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357694"/>
            <a:ext cx="1133475" cy="1028701"/>
          </a:xfrm>
          <a:prstGeom prst="rect">
            <a:avLst/>
          </a:prstGeom>
          <a:noFill/>
        </p:spPr>
      </p:pic>
      <p:pic>
        <p:nvPicPr>
          <p:cNvPr id="22532" name="Picture 4" descr="http://t0.gstatic.com/images?q=tbn:ANd9GcRrKwvuzoyQcYZEVNtN67rzFcpK2AIZ2Y3JEqoUwRwXHSL4sBqoWoq3U_u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RECURSOS NATURALES INAGOTABLES.</a:t>
            </a:r>
            <a:endParaRPr lang="es-ES" dirty="0"/>
          </a:p>
        </p:txBody>
      </p:sp>
      <p:pic>
        <p:nvPicPr>
          <p:cNvPr id="23554" name="Picture 2" descr="http://t0.gstatic.com/images?q=tbn:ANd9GcT9KxnzMvQvBrd24EfMbfbTXmR6QjbSlMctq7-VyufBkRMH7GHe4RDvb5Ac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842968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FLORA.</a:t>
            </a:r>
            <a:endParaRPr lang="es-ES" dirty="0"/>
          </a:p>
        </p:txBody>
      </p:sp>
      <p:pic>
        <p:nvPicPr>
          <p:cNvPr id="24578" name="Picture 2" descr="http://t2.gstatic.com/images?q=tbn:ANd9GcQLbf1_insqLD39EFuKqsM0DvakLC7nU_HGTqXBpaD85Lb__W4yETzDnX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LAFAUNA.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25602" name="Picture 2" descr="http://t2.gstatic.com/images?q=tbn:ANd9GcSw3xpsqwgwkd7muLBakzYopTME371pSkPaCDmm_AU1OEpr2tG5Al3CcY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SOL.</a:t>
            </a:r>
            <a:endParaRPr lang="es-ES" dirty="0"/>
          </a:p>
        </p:txBody>
      </p:sp>
      <p:pic>
        <p:nvPicPr>
          <p:cNvPr id="26626" name="Picture 2" descr="http://t0.gstatic.com/images?q=tbn:ANd9GcQKpq0KjlXBvyWVDl8BN6fBI0LEa_iRPde0bkBNU3F7-U9DRKEfTAyAw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5968"/>
            <a:ext cx="914400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218</TotalTime>
  <Words>93</Words>
  <Application>Microsoft Office PowerPoint</Application>
  <PresentationFormat>Presentación en pantalla (4:3)</PresentationFormat>
  <Paragraphs>21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Papel</vt:lpstr>
      <vt:lpstr>Recursos  naturales.</vt:lpstr>
      <vt:lpstr>CLACIFICACIÓN DE LOS RECURSOS NATURALES.</vt:lpstr>
      <vt:lpstr>RECURSOS NATURALES RENOVABLES.</vt:lpstr>
      <vt:lpstr>RECURSOS NATURALES NO RENOVABLES.</vt:lpstr>
      <vt:lpstr>RECURSOS NATURALES NO RENOVABLES.</vt:lpstr>
      <vt:lpstr>RECURSOS NATURALES INAGOTABLES.</vt:lpstr>
      <vt:lpstr>LA FLORA.</vt:lpstr>
      <vt:lpstr>LAFAUNA. </vt:lpstr>
      <vt:lpstr>EL SOL.</vt:lpstr>
      <vt:lpstr>EL AGUA.</vt:lpstr>
      <vt:lpstr>ELAIRE.</vt:lpstr>
      <vt:lpstr>EL SUELO</vt:lpstr>
      <vt:lpstr>Recursos    Naturales    NO   renovables.  </vt:lpstr>
      <vt:lpstr>El gas natural</vt:lpstr>
      <vt:lpstr> EL cobre. </vt:lpstr>
      <vt:lpstr>LOS minerales. </vt:lpstr>
      <vt:lpstr>RECURSOS NATURALES INAGOTABLES</vt:lpstr>
      <vt:lpstr>ENERGIA DE LAS OLAS. </vt:lpstr>
      <vt:lpstr>Como conservamos los recursos naturales. </vt:lpstr>
      <vt:lpstr>Los    Recursos   Naturales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 naturales.</dc:title>
  <dc:creator>Wolf</dc:creator>
  <cp:lastModifiedBy>Wolf</cp:lastModifiedBy>
  <cp:revision>24</cp:revision>
  <dcterms:created xsi:type="dcterms:W3CDTF">2014-06-09T15:30:53Z</dcterms:created>
  <dcterms:modified xsi:type="dcterms:W3CDTF">2014-07-15T12:46:53Z</dcterms:modified>
</cp:coreProperties>
</file>