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2" r:id="rId23"/>
    <p:sldId id="283" r:id="rId24"/>
    <p:sldId id="284" r:id="rId25"/>
    <p:sldId id="285" r:id="rId26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5" d="100"/>
          <a:sy n="45" d="100"/>
        </p:scale>
        <p:origin x="-2022" y="-5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riángulo isósceles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19AF467D-D1F3-4A2D-BA4F-C4456E616C49}" type="datetimeFigureOut">
              <a:rPr lang="es-CO" smtClean="0"/>
              <a:t>03/11/2014</a:t>
            </a:fld>
            <a:endParaRPr lang="es-CO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s-CO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E0BE92E1-AEC3-4CC9-B752-BD0DED3FBCFE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F467D-D1F3-4A2D-BA4F-C4456E616C49}" type="datetimeFigureOut">
              <a:rPr lang="es-CO" smtClean="0"/>
              <a:t>03/11/2014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92E1-AEC3-4CC9-B752-BD0DED3FBCFE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F467D-D1F3-4A2D-BA4F-C4456E616C49}" type="datetimeFigureOut">
              <a:rPr lang="es-CO" smtClean="0"/>
              <a:t>03/11/2014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92E1-AEC3-4CC9-B752-BD0DED3FBCFE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19AF467D-D1F3-4A2D-BA4F-C4456E616C49}" type="datetimeFigureOut">
              <a:rPr lang="es-CO" smtClean="0"/>
              <a:t>03/11/2014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92E1-AEC3-4CC9-B752-BD0DED3FBCFE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riángulo rectángulo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Triángulo isósceles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19AF467D-D1F3-4A2D-BA4F-C4456E616C49}" type="datetimeFigureOut">
              <a:rPr lang="es-CO" smtClean="0"/>
              <a:t>03/11/2014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E0BE92E1-AEC3-4CC9-B752-BD0DED3FBCFE}" type="slidenum">
              <a:rPr lang="es-CO" smtClean="0"/>
              <a:t>‹Nº›</a:t>
            </a:fld>
            <a:endParaRPr lang="es-CO"/>
          </a:p>
        </p:txBody>
      </p:sp>
      <p:cxnSp>
        <p:nvCxnSpPr>
          <p:cNvPr id="11" name="10 Conector recto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19AF467D-D1F3-4A2D-BA4F-C4456E616C49}" type="datetimeFigureOut">
              <a:rPr lang="es-CO" smtClean="0"/>
              <a:t>03/11/2014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0BE92E1-AEC3-4CC9-B752-BD0DED3FBCFE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19AF467D-D1F3-4A2D-BA4F-C4456E616C49}" type="datetimeFigureOut">
              <a:rPr lang="es-CO" smtClean="0"/>
              <a:t>03/11/2014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E0BE92E1-AEC3-4CC9-B752-BD0DED3FBCFE}" type="slidenum">
              <a:rPr lang="es-CO" smtClean="0"/>
              <a:t>‹Nº›</a:t>
            </a:fld>
            <a:endParaRPr lang="es-CO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F467D-D1F3-4A2D-BA4F-C4456E616C49}" type="datetimeFigureOut">
              <a:rPr lang="es-CO" smtClean="0"/>
              <a:t>03/11/2014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92E1-AEC3-4CC9-B752-BD0DED3FBCFE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19AF467D-D1F3-4A2D-BA4F-C4456E616C49}" type="datetimeFigureOut">
              <a:rPr lang="es-CO" smtClean="0"/>
              <a:t>03/11/2014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0BE92E1-AEC3-4CC9-B752-BD0DED3FBCFE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19AF467D-D1F3-4A2D-BA4F-C4456E616C49}" type="datetimeFigureOut">
              <a:rPr lang="es-CO" smtClean="0"/>
              <a:t>03/11/2014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E0BE92E1-AEC3-4CC9-B752-BD0DED3FBCFE}" type="slidenum">
              <a:rPr lang="es-CO" smtClean="0"/>
              <a:t>‹Nº›</a:t>
            </a:fld>
            <a:endParaRPr lang="es-CO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19AF467D-D1F3-4A2D-BA4F-C4456E616C49}" type="datetimeFigureOut">
              <a:rPr lang="es-CO" smtClean="0"/>
              <a:t>03/11/2014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E0BE92E1-AEC3-4CC9-B752-BD0DED3FBCFE}" type="slidenum">
              <a:rPr lang="es-CO" smtClean="0"/>
              <a:t>‹Nº›</a:t>
            </a:fld>
            <a:endParaRPr lang="es-CO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Triángulo rectángulo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19AF467D-D1F3-4A2D-BA4F-C4456E616C49}" type="datetimeFigureOut">
              <a:rPr lang="es-CO" smtClean="0"/>
              <a:t>03/11/2014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s-CO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E0BE92E1-AEC3-4CC9-B752-BD0DED3FBCFE}" type="slidenum">
              <a:rPr lang="es-CO" smtClean="0"/>
              <a:t>‹Nº›</a:t>
            </a:fld>
            <a:endParaRPr lang="es-CO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iz forero\Pictures\ESCUELA EL LIBANO SEPTIEMBRE 2014 ACTIVIDADES DIPLOMADO\IMG_32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2664296"/>
          </a:xfrm>
        </p:spPr>
        <p:txBody>
          <a:bodyPr>
            <a:normAutofit fontScale="90000"/>
          </a:bodyPr>
          <a:lstStyle/>
          <a:p>
            <a:pPr algn="ctr"/>
            <a:r>
              <a:rPr lang="es-CO" dirty="0" smtClean="0"/>
              <a:t/>
            </a:r>
            <a:br>
              <a:rPr lang="es-CO" dirty="0" smtClean="0"/>
            </a:br>
            <a:r>
              <a:rPr lang="es-CO" dirty="0"/>
              <a:t/>
            </a:r>
            <a:br>
              <a:rPr lang="es-CO" dirty="0"/>
            </a:br>
            <a:r>
              <a:rPr lang="es-CO" dirty="0" smtClean="0"/>
              <a:t/>
            </a:r>
            <a:br>
              <a:rPr lang="es-CO" dirty="0" smtClean="0"/>
            </a:br>
            <a:r>
              <a:rPr lang="es-CO" dirty="0"/>
              <a:t/>
            </a:r>
            <a:br>
              <a:rPr lang="es-CO" dirty="0"/>
            </a:br>
            <a:r>
              <a:rPr lang="es-CO" dirty="0" smtClean="0"/>
              <a:t/>
            </a:r>
            <a:br>
              <a:rPr lang="es-CO" dirty="0" smtClean="0"/>
            </a:br>
            <a:r>
              <a:rPr lang="es-CO" dirty="0"/>
              <a:t/>
            </a:r>
            <a:br>
              <a:rPr lang="es-CO" dirty="0"/>
            </a:br>
            <a:r>
              <a:rPr lang="es-CO" dirty="0" smtClean="0"/>
              <a:t/>
            </a:r>
            <a:br>
              <a:rPr lang="es-CO" dirty="0" smtClean="0"/>
            </a:br>
            <a:r>
              <a:rPr lang="es-CO" dirty="0"/>
              <a:t/>
            </a:r>
            <a:br>
              <a:rPr lang="es-CO" dirty="0"/>
            </a:br>
            <a:r>
              <a:rPr lang="es-CO" dirty="0" smtClean="0"/>
              <a:t/>
            </a:r>
            <a:br>
              <a:rPr lang="es-CO" dirty="0" smtClean="0"/>
            </a:br>
            <a:r>
              <a:rPr lang="es-CO" dirty="0" smtClean="0"/>
              <a:t>EVIDENCIAS ACTIVIDADES </a:t>
            </a:r>
            <a:br>
              <a:rPr lang="es-CO" dirty="0" smtClean="0"/>
            </a:br>
            <a:r>
              <a:rPr lang="es-CO" dirty="0" smtClean="0"/>
              <a:t>LAS TIC </a:t>
            </a:r>
            <a:br>
              <a:rPr lang="es-CO" dirty="0" smtClean="0"/>
            </a:br>
            <a:r>
              <a:rPr lang="es-CO" dirty="0" smtClean="0"/>
              <a:t>SEDE EL LÍBANO </a:t>
            </a:r>
            <a:br>
              <a:rPr lang="es-CO" dirty="0" smtClean="0"/>
            </a:br>
            <a:r>
              <a:rPr lang="es-CO" dirty="0" smtClean="0"/>
              <a:t>2014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2263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liz forero\Pictures\ESCUELA EL LIBANO SEPTIEMBRE 2014 ACTIVIDADES DIPLOMADO\IMG_33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4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liz forero\Pictures\ESCUELA EL LIBANO SEPTIEMBRE 2014 ACTIVIDADES DIPLOMADO\IMG_33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35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liz forero\Pictures\ESCUELA EL LIBANO SEPTIEMBRE 2014 ACTIVIDADES DIPLOMADO\IMG_33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18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liz forero\Pictures\ESCUELA EL LIBANO SEPTIEMBRE 2014 ACTIVIDADES DIPLOMADO\IMG_33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70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026" name="Picture 2" descr="C:\Users\liz forero\Pictures\ESCUELA EL LIBANO SEPTIEMBRE 2014 ACTIVIDADES DIPLOMADO\IMG_33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1"/>
            <a:ext cx="990059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041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2050" name="Picture 2" descr="C:\Users\liz forero\Pictures\ESCUELA EL LIBANO SEPTIEMBRE 2014 ACTIVIDADES DIPLOMADO\IMG_33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917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iz forero\Pictures\ESCUELA EL LIBANO SEPTIEMBRE 2014 ACTIVIDADES DIPLOMADO\IMG_33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90569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098" name="Picture 2" descr="C:\Users\liz forero\Pictures\ESCUELA EL LIBANO SEPTIEMBRE 2014 ACTIVIDADES DIPLOMADO\IMG_33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909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122" name="Picture 2" descr="C:\Users\liz forero\Pictures\ESCUELA EL LIBANO SEPTIEMBRE 2014 ACTIVIDADES DIPLOMADO\IMG_33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158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6146" name="Picture 2" descr="C:\Users\liz forero\Pictures\ESCUELA EL LIBANO SEPTIEMBRE 2014 ACTIVIDADES DIPLOMADO\IMG_33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404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iz forero\Pictures\ESCUELA EL LIBANO SEPTIEMBRE 2014 ACTIVIDADES DIPLOMADO\IMG_32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41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170" name="Picture 2" descr="C:\Users\liz forero\Pictures\ESCUELA EL LIBANO SEPTIEMBRE 2014 ACTIVIDADES DIPLOMADO\156___09\IMG_33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250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8194" name="Picture 2" descr="C:\Users\liz forero\Pictures\ESCUELA EL LIBANO SEPTIEMBRE 2014 ACTIVIDADES DIPLOMADO\156___09\IMG_33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193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9219" name="Picture 3" descr="C:\Users\liz forero\Pictures\ESCUELA EL LIBANO SEPTIEMBRE 2014 ACTIVIDADES DIPLOMADO\156___09\IMG_33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698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0243" name="Picture 3" descr="C:\Users\liz forero\Pictures\ESCUELA EL LIBANO SEPTIEMBRE 2014 ACTIVIDADES DIPLOMADO\156___09\IMG_33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953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1266" name="Picture 2" descr="C:\Users\liz forero\Pictures\ESCUELA EL LIBANO SEPTIEMBRE 2014 ACTIVIDADES DIPLOMADO\156___09\IMG_33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022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2290" name="Picture 2" descr="C:\Users\liz forero\Pictures\ESCUELA EL LIBANO SEPTIEMBRE 2014 ACTIVIDADES DIPLOMADO\156___09\IMG_33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79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iz forero\Pictures\ESCUELA EL LIBANO SEPTIEMBRE 2014 ACTIVIDADES DIPLOMADO\IMG_32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07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iz forero\Pictures\ESCUELA EL LIBANO SEPTIEMBRE 2014 ACTIVIDADES DIPLOMADO\IMG_3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96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iz forero\Pictures\ESCUELA EL LIBANO SEPTIEMBRE 2014 ACTIVIDADES DIPLOMADO\IMG_3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39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iz forero\Pictures\ESCUELA EL LIBANO SEPTIEMBRE 2014 ACTIVIDADES DIPLOMADO\IMG_33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17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iz forero\Pictures\ESCUELA EL LIBANO SEPTIEMBRE 2014 ACTIVIDADES DIPLOMADO\IMG_33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80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liz forero\Pictures\ESCUELA EL LIBANO SEPTIEMBRE 2014 ACTIVIDADES DIPLOMADO\IMG_33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79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liz forero\Pictures\ESCUELA EL LIBANO SEPTIEMBRE 2014 ACTIVIDADES DIPLOMADO\IMG_33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75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ío">
  <a:themeElements>
    <a:clrScheme name="Brío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Brí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río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92</TotalTime>
  <Words>0</Words>
  <Application>Microsoft Office PowerPoint</Application>
  <PresentationFormat>Presentación en pantalla (4:3)</PresentationFormat>
  <Paragraphs>1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6" baseType="lpstr">
      <vt:lpstr>Brío</vt:lpstr>
      <vt:lpstr>         EVIDENCIAS ACTIVIDADES  LAS TIC  SEDE EL LÍBANO  2014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EVIDENCIAS ACTIVIDADES SEDE EL LÍBANO  2014</dc:title>
  <dc:creator>liz forero</dc:creator>
  <cp:lastModifiedBy>liz forero</cp:lastModifiedBy>
  <cp:revision>9</cp:revision>
  <dcterms:created xsi:type="dcterms:W3CDTF">2014-09-09T22:23:25Z</dcterms:created>
  <dcterms:modified xsi:type="dcterms:W3CDTF">2014-11-03T22:33:36Z</dcterms:modified>
</cp:coreProperties>
</file>